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1" r:id="rId2"/>
    <p:sldId id="264" r:id="rId3"/>
    <p:sldId id="273" r:id="rId4"/>
    <p:sldId id="275" r:id="rId5"/>
    <p:sldId id="274" r:id="rId6"/>
    <p:sldId id="267" r:id="rId7"/>
    <p:sldId id="277" r:id="rId8"/>
    <p:sldId id="269" r:id="rId9"/>
    <p:sldId id="272" r:id="rId10"/>
    <p:sldId id="271" r:id="rId11"/>
    <p:sldId id="265" r:id="rId12"/>
    <p:sldId id="266" r:id="rId13"/>
    <p:sldId id="270" r:id="rId14"/>
    <p:sldId id="279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15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B9223CA-F36E-EC93-2720-754F0452B3A6}" name="Evans, Bobby" initials="EB" userId="S::Bobby.Evans@kcmo.org::fab15cd8-960f-4d90-a5c8-0eed1891f4c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DFD"/>
    <a:srgbClr val="E5E9EE"/>
    <a:srgbClr val="006E43"/>
    <a:srgbClr val="40C0C0"/>
    <a:srgbClr val="1D252C"/>
    <a:srgbClr val="D2451E"/>
    <a:srgbClr val="00263E"/>
    <a:srgbClr val="FFCD00"/>
    <a:srgbClr val="5EB3E4"/>
    <a:srgbClr val="93D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1355" autoAdjust="0"/>
  </p:normalViewPr>
  <p:slideViewPr>
    <p:cSldViewPr snapToGrid="0" showGuides="1">
      <p:cViewPr varScale="1">
        <p:scale>
          <a:sx n="98" d="100"/>
          <a:sy n="98" d="100"/>
        </p:scale>
        <p:origin x="1236" y="90"/>
      </p:cViewPr>
      <p:guideLst>
        <p:guide orient="horz" pos="2160"/>
        <p:guide pos="7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E0E41-0EC5-4A1E-A600-72629459ADB8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D8CF6-7E08-4041-A033-6EF02A8B9F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294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D8CF6-7E08-4041-A033-6EF02A8B9F3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714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D8CF6-7E08-4041-A033-6EF02A8B9F3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05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“Truman Rd Mailer address list” for list of addresses</a:t>
            </a:r>
          </a:p>
          <a:p>
            <a:r>
              <a:rPr lang="en-US" dirty="0"/>
              <a:t>See “PBL Year 1 Public Notification Letter-4-4-22” for what was mailed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D8CF6-7E08-4041-A033-6EF02A8B9F3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77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the “4-11-2022 PBL Plan Public Meeting chat” for the chat discussion during that meeting</a:t>
            </a:r>
          </a:p>
          <a:p>
            <a:r>
              <a:rPr lang="en-US" dirty="0"/>
              <a:t>See the “4-12-2022 PBL Plan Public Meeting chat” for the chat discussion during that meeting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D8CF6-7E08-4041-A033-6EF02A8B9F3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757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D8CF6-7E08-4041-A033-6EF02A8B9F3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485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D8CF6-7E08-4041-A033-6EF02A8B9F3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410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D8CF6-7E08-4041-A033-6EF02A8B9F3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82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D8CF6-7E08-4041-A033-6EF02A8B9F3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432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D8CF6-7E08-4041-A033-6EF02A8B9F3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108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Previously Planned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 of HIN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Resurfacing program candidate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East-West Multimodal Access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D8CF6-7E08-4041-A033-6EF02A8B9F3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33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dirty="0">
                <a:solidFill>
                  <a:srgbClr val="FFFFFF"/>
                </a:solidFill>
                <a:effectLst/>
                <a:latin typeface="-apple-system"/>
              </a:rPr>
              <a:t>4 people/year are having a life changing traffic crash just in this section of Truman Rd (Holmes to Hardesty)</a:t>
            </a:r>
            <a:endParaRPr lang="en-US" dirty="0">
              <a:solidFill>
                <a:srgbClr val="FFFFFF"/>
              </a:solidFill>
              <a:effectLst/>
              <a:latin typeface="-apple-system"/>
            </a:endParaRPr>
          </a:p>
          <a:p>
            <a:pPr algn="l"/>
            <a:r>
              <a:rPr lang="en-US" sz="1800" dirty="0">
                <a:solidFill>
                  <a:srgbClr val="FFFFFF"/>
                </a:solidFill>
                <a:effectLst/>
                <a:latin typeface="-apple-system"/>
              </a:rPr>
              <a:t>60 people/year are getting hurt in a crash along this section of Truman Rd</a:t>
            </a:r>
            <a:endParaRPr lang="en-US" dirty="0">
              <a:solidFill>
                <a:srgbClr val="FFFFFF"/>
              </a:solidFill>
              <a:effectLst/>
              <a:latin typeface="-apple-syste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D8CF6-7E08-4041-A033-6EF02A8B9F3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886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D8CF6-7E08-4041-A033-6EF02A8B9F3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311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D8CF6-7E08-4041-A033-6EF02A8B9F3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777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D8CF6-7E08-4041-A033-6EF02A8B9F3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042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D8CF6-7E08-4041-A033-6EF02A8B9F3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210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nimated city logo image"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1704ED5-2138-409A-9AE1-26642354B39D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768D9E-4630-48BB-BCE0-61E6E6499504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BE8B5-6AE8-40FF-8D8E-6B1AC2232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4887" y="331111"/>
            <a:ext cx="495300" cy="365125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1600" b="1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fld id="{12470FC9-12F5-4712-8FCF-C6842F6EB4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95BF56B-EBA4-450B-86ED-6060D3194A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D305C5-E378-497F-A01B-B89457D75D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134" y="2458941"/>
            <a:ext cx="8323731" cy="194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9857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A11EF8-9336-477C-8C76-9568BA6A3D05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9F7244-0F9E-47BA-A314-15D40D51295C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FDFD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9AC1240-33AE-4DF9-8C01-97C625E51481}"/>
              </a:ext>
            </a:extLst>
          </p:cNvPr>
          <p:cNvSpPr txBox="1">
            <a:spLocks/>
          </p:cNvSpPr>
          <p:nvPr userDrawn="1"/>
        </p:nvSpPr>
        <p:spPr>
          <a:xfrm>
            <a:off x="11164887" y="331111"/>
            <a:ext cx="4953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E5A099-0E43-4BC3-B9B3-CCC1F00906DF}" type="slidenum">
              <a:rPr lang="en-US" smtClean="0">
                <a:solidFill>
                  <a:srgbClr val="FCFDFD"/>
                </a:solidFill>
              </a:rPr>
              <a:pPr/>
              <a:t>‹#›</a:t>
            </a:fld>
            <a:endParaRPr lang="en-US" dirty="0">
              <a:solidFill>
                <a:srgbClr val="FCFDFD"/>
              </a:solidFill>
            </a:endParaRP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9F80106B-91F1-4A2F-930B-EDC57C9B10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rgbClr val="FCFDFD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74BAE10-D15B-4D7C-AC42-49448F91AC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28" y="304477"/>
            <a:ext cx="2550053" cy="59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0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8C2A2-F68B-4E3F-9E9D-105CBBE5B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54" y="1112838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D252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E81D5-03F6-4475-9C38-6CB075393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12838"/>
            <a:ext cx="6172200" cy="5049423"/>
          </a:xfrm>
        </p:spPr>
        <p:txBody>
          <a:bodyPr/>
          <a:lstStyle>
            <a:lvl1pPr>
              <a:defRPr sz="3200">
                <a:solidFill>
                  <a:srgbClr val="1D252C"/>
                </a:solidFill>
              </a:defRPr>
            </a:lvl1pPr>
            <a:lvl2pPr>
              <a:defRPr sz="2800">
                <a:solidFill>
                  <a:srgbClr val="1D252C"/>
                </a:solidFill>
              </a:defRPr>
            </a:lvl2pPr>
            <a:lvl3pPr>
              <a:defRPr sz="2400">
                <a:solidFill>
                  <a:srgbClr val="1D252C"/>
                </a:solidFill>
              </a:defRPr>
            </a:lvl3pPr>
            <a:lvl4pPr>
              <a:defRPr sz="2000">
                <a:solidFill>
                  <a:srgbClr val="1D252C"/>
                </a:solidFill>
              </a:defRPr>
            </a:lvl4pPr>
            <a:lvl5pPr>
              <a:defRPr sz="2000">
                <a:solidFill>
                  <a:srgbClr val="1D252C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77C755-DED5-45A2-8F6B-B8C5F58B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5654" y="2713038"/>
            <a:ext cx="3932237" cy="3449223"/>
          </a:xfrm>
        </p:spPr>
        <p:txBody>
          <a:bodyPr/>
          <a:lstStyle>
            <a:lvl1pPr marL="0" indent="0">
              <a:buNone/>
              <a:defRPr sz="1600">
                <a:solidFill>
                  <a:srgbClr val="1D252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5C38FF-3CA2-47A5-BB5E-1BAA1CD857E2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617953-2302-4647-A1FD-F34E2499EDE3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FDFD"/>
              </a:solidFill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B4EFEDE-9FBF-4E27-B7DB-56E4E65B1FE9}"/>
              </a:ext>
            </a:extLst>
          </p:cNvPr>
          <p:cNvSpPr txBox="1">
            <a:spLocks/>
          </p:cNvSpPr>
          <p:nvPr userDrawn="1"/>
        </p:nvSpPr>
        <p:spPr>
          <a:xfrm>
            <a:off x="11164887" y="331111"/>
            <a:ext cx="4953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E5A099-0E43-4BC3-B9B3-CCC1F00906DF}" type="slidenum">
              <a:rPr lang="en-US" smtClean="0">
                <a:solidFill>
                  <a:srgbClr val="FCFDFD"/>
                </a:solidFill>
              </a:rPr>
              <a:pPr/>
              <a:t>‹#›</a:t>
            </a:fld>
            <a:endParaRPr lang="en-US" dirty="0">
              <a:solidFill>
                <a:srgbClr val="FCFDFD"/>
              </a:solidFill>
            </a:endParaRP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16FDF090-6A19-45C9-9222-E6A33DEEFD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rgbClr val="FCFDFD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DF434F-D9F1-48A9-9948-970637DFD5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28" y="304477"/>
            <a:ext cx="2550053" cy="59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19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B39DA-9471-4947-9200-95955AD20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1143677"/>
            <a:ext cx="4205287" cy="1600200"/>
          </a:xfrm>
        </p:spPr>
        <p:txBody>
          <a:bodyPr anchor="b"/>
          <a:lstStyle>
            <a:lvl1pPr>
              <a:defRPr sz="3200">
                <a:solidFill>
                  <a:srgbClr val="1D252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937CF-41A8-49D3-89F2-595CE8D0C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43677"/>
            <a:ext cx="6400800" cy="5028523"/>
          </a:xfrm>
        </p:spPr>
        <p:txBody>
          <a:bodyPr/>
          <a:lstStyle>
            <a:lvl1pPr marL="0" indent="0">
              <a:buNone/>
              <a:defRPr sz="3200">
                <a:solidFill>
                  <a:srgbClr val="1D252C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A5FD7D-C16F-4C09-81A2-D55C970C3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8012" y="2743877"/>
            <a:ext cx="4205287" cy="3428323"/>
          </a:xfrm>
        </p:spPr>
        <p:txBody>
          <a:bodyPr/>
          <a:lstStyle>
            <a:lvl1pPr marL="0" indent="0">
              <a:buNone/>
              <a:defRPr sz="1600">
                <a:solidFill>
                  <a:srgbClr val="1D252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D65EE7-B97C-459A-8571-1315A9D6599A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64BD6A-5CE9-4E38-8BF7-CFD5B19054A0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FDFD"/>
              </a:solidFill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7AD05FF-BEDF-4287-80CE-77C018F0299A}"/>
              </a:ext>
            </a:extLst>
          </p:cNvPr>
          <p:cNvSpPr txBox="1">
            <a:spLocks/>
          </p:cNvSpPr>
          <p:nvPr userDrawn="1"/>
        </p:nvSpPr>
        <p:spPr>
          <a:xfrm>
            <a:off x="11164887" y="331111"/>
            <a:ext cx="4953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E5A099-0E43-4BC3-B9B3-CCC1F00906DF}" type="slidenum">
              <a:rPr lang="en-US" smtClean="0">
                <a:solidFill>
                  <a:srgbClr val="FCFDFD"/>
                </a:solidFill>
              </a:rPr>
              <a:pPr/>
              <a:t>‹#›</a:t>
            </a:fld>
            <a:endParaRPr lang="en-US" dirty="0">
              <a:solidFill>
                <a:srgbClr val="FCFDFD"/>
              </a:solidFill>
            </a:endParaRP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BA100A6F-EA5B-416A-87AF-403D80AEE9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rgbClr val="FCFDFD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D05BEB-7D72-4927-881E-1FE1448DA6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28" y="304477"/>
            <a:ext cx="2550053" cy="59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68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nimated city logo image">
    <p:bg>
      <p:bgPr>
        <a:solidFill>
          <a:srgbClr val="4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1704ED5-2138-409A-9AE1-26642354B39D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rgbClr val="1D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768D9E-4630-48BB-BCE0-61E6E6499504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rgbClr val="1D25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BE8B5-6AE8-40FF-8D8E-6B1AC2232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4887" y="331111"/>
            <a:ext cx="4953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rgbClr val="40C0C0"/>
                </a:solidFill>
              </a:defRPr>
            </a:lvl1pPr>
          </a:lstStyle>
          <a:p>
            <a:fld id="{12470FC9-12F5-4712-8FCF-C6842F6EB4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95BF56B-EBA4-450B-86ED-6060D3194A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rgbClr val="40C0C0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F05048E5-DE1A-462C-A74E-F5A95CC7FB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18740" y="2261863"/>
            <a:ext cx="8554520" cy="261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3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al">
    <p:bg>
      <p:bgPr>
        <a:solidFill>
          <a:srgbClr val="1D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E1CE3-5E45-4CCA-B260-8A3912619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075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rgbClr val="40C0C0"/>
                </a:solidFill>
                <a:latin typeface="Setimo" panose="020B0603020204030204" pitchFamily="34" charset="0"/>
                <a:cs typeface="Setimo" panose="020B0603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226F02-6066-4A66-8009-7072AA948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075" y="3602038"/>
            <a:ext cx="9144000" cy="766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CFDFD"/>
                </a:solidFill>
                <a:latin typeface="Museo Slab 500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704ED5-2138-409A-9AE1-26642354B39D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rgbClr val="4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D3E853-083B-46CA-BEBF-2995CEDDE4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302535"/>
            <a:ext cx="1954051" cy="59825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768D9E-4630-48BB-BCE0-61E6E6499504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rgbClr val="4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BE8B5-6AE8-40FF-8D8E-6B1AC2232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4887" y="331111"/>
            <a:ext cx="4953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rgbClr val="1D252C"/>
                </a:solidFill>
              </a:defRPr>
            </a:lvl1pPr>
          </a:lstStyle>
          <a:p>
            <a:fld id="{12470FC9-12F5-4712-8FCF-C6842F6EB40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EC3C28-A61D-4B14-A85B-689B0A49A4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251" y="5095875"/>
            <a:ext cx="3108674" cy="4115711"/>
          </a:xfrm>
          <a:prstGeom prst="rect">
            <a:avLst/>
          </a:prstGeom>
          <a:effectLst>
            <a:innerShdw blurRad="12700" dist="38100" dir="10800000">
              <a:srgbClr val="40C0C0"/>
            </a:innerShdw>
          </a:effectLst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AAC2780-F550-4211-A3AD-942187F856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175" y="4711701"/>
            <a:ext cx="3860800" cy="546100"/>
          </a:xfrm>
        </p:spPr>
        <p:txBody>
          <a:bodyPr/>
          <a:lstStyle>
            <a:lvl1pPr marL="0" indent="0">
              <a:buNone/>
              <a:defRPr lang="en-US" sz="2800" kern="1200" dirty="0" smtClean="0">
                <a:solidFill>
                  <a:srgbClr val="FCFDFD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95BF56B-EBA4-450B-86ED-6060D3194A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rgbClr val="1D252C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PUBLIC WORKS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DB6B647-A12B-4205-B2DB-0C138F9FB5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175" y="5507491"/>
            <a:ext cx="2790825" cy="273051"/>
          </a:xfrm>
        </p:spPr>
        <p:txBody>
          <a:bodyPr/>
          <a:lstStyle>
            <a:lvl1pPr marL="0" indent="0">
              <a:buNone/>
              <a:defRPr lang="en-US" sz="1400" i="1" kern="1200" smtClean="0">
                <a:solidFill>
                  <a:srgbClr val="40C0C0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</a:lstStyle>
          <a:p>
            <a:pPr lvl="0"/>
            <a:r>
              <a:rPr lang="en-US" dirty="0"/>
              <a:t>Prepared for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21368F1-156C-4AD0-9F24-B7420E7981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174" y="5859463"/>
            <a:ext cx="7286625" cy="388937"/>
          </a:xfrm>
        </p:spPr>
        <p:txBody>
          <a:bodyPr/>
          <a:lstStyle>
            <a:lvl1pPr marL="0" indent="0">
              <a:buNone/>
              <a:defRPr lang="en-US" sz="2200" kern="1200" smtClean="0">
                <a:solidFill>
                  <a:srgbClr val="FCFDFD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</a:lstStyle>
          <a:p>
            <a:pPr lvl="0"/>
            <a:r>
              <a:rPr lang="en-US" dirty="0"/>
              <a:t>Committee or meeting name</a:t>
            </a:r>
          </a:p>
        </p:txBody>
      </p:sp>
    </p:spTree>
    <p:extLst>
      <p:ext uri="{BB962C8B-B14F-4D97-AF65-F5344CB8AC3E}">
        <p14:creationId xmlns:p14="http://schemas.microsoft.com/office/powerpoint/2010/main" val="192339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A4DDC-29DC-40C9-A1F5-C12BB90A6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1184109"/>
            <a:ext cx="10991850" cy="1325563"/>
          </a:xfrm>
        </p:spPr>
        <p:txBody>
          <a:bodyPr/>
          <a:lstStyle>
            <a:lvl1pPr>
              <a:defRPr>
                <a:solidFill>
                  <a:srgbClr val="40C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79B48-813A-4237-A213-27A6D8FC4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2644609"/>
            <a:ext cx="10991850" cy="3525603"/>
          </a:xfrm>
        </p:spPr>
        <p:txBody>
          <a:bodyPr/>
          <a:lstStyle>
            <a:lvl1pPr>
              <a:defRPr>
                <a:solidFill>
                  <a:srgbClr val="FCFDFD"/>
                </a:solidFill>
              </a:defRPr>
            </a:lvl1pPr>
            <a:lvl2pPr>
              <a:defRPr>
                <a:solidFill>
                  <a:srgbClr val="FCFDFD"/>
                </a:solidFill>
              </a:defRPr>
            </a:lvl2pPr>
            <a:lvl3pPr>
              <a:defRPr>
                <a:solidFill>
                  <a:srgbClr val="FCFDFD"/>
                </a:solidFill>
              </a:defRPr>
            </a:lvl3pPr>
            <a:lvl4pPr>
              <a:defRPr>
                <a:solidFill>
                  <a:srgbClr val="FCFDFD"/>
                </a:solidFill>
              </a:defRPr>
            </a:lvl4pPr>
            <a:lvl5pPr>
              <a:defRPr>
                <a:solidFill>
                  <a:srgbClr val="FCFDFD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6724DC-4CD2-4F59-913F-FF4739092CF9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7A4B5A-BE96-4B1A-B604-A6DC41C536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302535"/>
            <a:ext cx="1954051" cy="59825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B153113-959B-4A51-97EE-B3244F1ADCA8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F3B79DA-C302-4B76-90C0-D7312B80DCCD}"/>
              </a:ext>
            </a:extLst>
          </p:cNvPr>
          <p:cNvSpPr txBox="1">
            <a:spLocks/>
          </p:cNvSpPr>
          <p:nvPr userDrawn="1"/>
        </p:nvSpPr>
        <p:spPr>
          <a:xfrm>
            <a:off x="11164887" y="331111"/>
            <a:ext cx="4953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E5A099-0E43-4BC3-B9B3-CCC1F00906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842CDA62-1DB8-4AD1-AF87-0272D0B83E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chemeClr val="tx1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1358672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BB233-7582-4DF0-976C-072CAF26F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lang="en-US">
                <a:solidFill>
                  <a:srgbClr val="40C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9CECB-8408-48E6-9790-E2E671853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lang="en-US" smtClean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2052E-5333-42BD-B35C-22B8E817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mtClean="0"/>
            </a:lvl1pPr>
          </a:lstStyle>
          <a:p>
            <a:fld id="{938AF2DB-A8EA-45B4-AC2C-78C7C44F654D}" type="datetimeFigureOut">
              <a:rPr lang="en-US" smtClean="0"/>
              <a:pPr/>
              <a:t>12/15/2022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875FA-AD67-4E3B-BB03-7F5C864F2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04CD7-E0F3-4FBE-B070-8E3A9E451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mtClean="0"/>
            </a:lvl1pPr>
          </a:lstStyle>
          <a:p>
            <a:fld id="{A3E5A099-0E43-4BC3-B9B3-CCC1F00906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DB9995-E6B6-426E-8AF0-E51C37CD052E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6028F2-EFC7-4298-A30D-268C6E9275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302535"/>
            <a:ext cx="1954051" cy="59825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5360122-9C3F-4FDA-AF80-FD700682BB37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18D5A08-0FED-4F4D-AA5A-7CA2CFDF8929}"/>
              </a:ext>
            </a:extLst>
          </p:cNvPr>
          <p:cNvSpPr txBox="1">
            <a:spLocks/>
          </p:cNvSpPr>
          <p:nvPr userDrawn="1"/>
        </p:nvSpPr>
        <p:spPr>
          <a:xfrm>
            <a:off x="11164887" y="331111"/>
            <a:ext cx="495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E5A099-0E43-4BC3-B9B3-CCC1F00906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544D33FE-9631-41F8-9184-2D58C902A9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chemeClr val="tx1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75156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9C9EF46-92ED-42AF-83CE-C9B2CA76E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1184109"/>
            <a:ext cx="1099185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1946B2D-4CC6-4DBB-8158-1C39FA432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0075" y="2792988"/>
            <a:ext cx="5355452" cy="328975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F6755423-733D-49D5-9381-045BCC8F88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36473" y="2792988"/>
            <a:ext cx="5355452" cy="328975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784FC1-6603-41AC-839C-8F260C9516E9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E205DE7-248F-4BFC-940D-370E59959E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302535"/>
            <a:ext cx="1954051" cy="59825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7B2AA59-9064-4C71-8459-77CC0AF22DBA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4706CFA-FBDA-492F-8EC1-32A486F8F5D1}"/>
              </a:ext>
            </a:extLst>
          </p:cNvPr>
          <p:cNvSpPr txBox="1">
            <a:spLocks/>
          </p:cNvSpPr>
          <p:nvPr userDrawn="1"/>
        </p:nvSpPr>
        <p:spPr>
          <a:xfrm>
            <a:off x="11164887" y="331111"/>
            <a:ext cx="495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E5A099-0E43-4BC3-B9B3-CCC1F00906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A39AE37D-B77D-4CB6-91BB-40CF8CD414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chemeClr val="tx1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321432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5238E-E094-479D-97B9-5B7A3AFFA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1184109"/>
            <a:ext cx="1099185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60D5A-C2E4-4D8E-891A-8A72638D6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0075" y="2500147"/>
            <a:ext cx="535545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790031-D91F-408B-84EB-95FB6BF9F3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0075" y="3324059"/>
            <a:ext cx="5355452" cy="27586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8C80E-8FC2-46A3-850C-1BBE6E0CE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6473" y="2500147"/>
            <a:ext cx="535545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5B85F0-2A5B-4143-8D0B-0EBAB5E1F9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36473" y="3324059"/>
            <a:ext cx="5355452" cy="27586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9D8BED-A0CD-42AF-BAD1-C8EB60AFD44E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A66F76-5193-43A9-BC76-F05127592B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302535"/>
            <a:ext cx="1954051" cy="59825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C16EA55-DD33-4DE4-82ED-20B9C4E9982D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489DB94-C4C2-4EA0-B2FF-48FE1131A4A6}"/>
              </a:ext>
            </a:extLst>
          </p:cNvPr>
          <p:cNvSpPr txBox="1">
            <a:spLocks/>
          </p:cNvSpPr>
          <p:nvPr userDrawn="1"/>
        </p:nvSpPr>
        <p:spPr>
          <a:xfrm>
            <a:off x="11164887" y="331111"/>
            <a:ext cx="4953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E5A099-0E43-4BC3-B9B3-CCC1F00906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ED0AB3CE-23C7-4CD7-8C25-79BE178F8C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chemeClr val="tx1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610485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835D0-15AC-4A27-9D7E-E8D974CD1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1184110"/>
            <a:ext cx="10991850" cy="1325563"/>
          </a:xfrm>
        </p:spPr>
        <p:txBody>
          <a:bodyPr/>
          <a:lstStyle>
            <a:lvl1pPr>
              <a:defRPr>
                <a:solidFill>
                  <a:srgbClr val="40C0C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65ABB3-94DF-4710-8CBE-DB06F39BF90B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D08367-E8CD-4421-9C7F-DBC95FF2B7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302535"/>
            <a:ext cx="1954051" cy="59825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6B1AC9-C161-45B4-8AD3-0634FE15E027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BD1AD89-7D73-463E-9811-975AE1919AC5}"/>
              </a:ext>
            </a:extLst>
          </p:cNvPr>
          <p:cNvSpPr txBox="1">
            <a:spLocks/>
          </p:cNvSpPr>
          <p:nvPr userDrawn="1"/>
        </p:nvSpPr>
        <p:spPr>
          <a:xfrm>
            <a:off x="11164887" y="331111"/>
            <a:ext cx="4953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E5A099-0E43-4BC3-B9B3-CCC1F00906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A0B9548F-381F-43A8-BD3D-EA90D78DA7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chemeClr val="tx1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387224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imated city logo image">
    <p:bg>
      <p:bgPr>
        <a:solidFill>
          <a:srgbClr val="4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1704ED5-2138-409A-9AE1-26642354B39D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768D9E-4630-48BB-BCE0-61E6E6499504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BE8B5-6AE8-40FF-8D8E-6B1AC2232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4887" y="331111"/>
            <a:ext cx="4953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rgbClr val="40C0C0"/>
                </a:solidFill>
              </a:defRPr>
            </a:lvl1pPr>
          </a:lstStyle>
          <a:p>
            <a:fld id="{12470FC9-12F5-4712-8FCF-C6842F6EB4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95BF56B-EBA4-450B-86ED-6060D3194A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rgbClr val="FCFDFD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44B37A-047F-421E-9347-F5146CCC17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134" y="2458941"/>
            <a:ext cx="8323731" cy="194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50399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rgbClr val="1D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D37307-2EF8-4A41-84AE-8102E6F511D7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174260-25E0-47D2-A4CE-26A446C6D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302535"/>
            <a:ext cx="1954051" cy="59825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E3356E-7FAF-486A-891F-9521685630FC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0C781A-BE96-4483-B6B1-C31A3F4C31AD}"/>
              </a:ext>
            </a:extLst>
          </p:cNvPr>
          <p:cNvSpPr txBox="1">
            <a:spLocks/>
          </p:cNvSpPr>
          <p:nvPr userDrawn="1"/>
        </p:nvSpPr>
        <p:spPr>
          <a:xfrm>
            <a:off x="11164887" y="331111"/>
            <a:ext cx="4953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E5A099-0E43-4BC3-B9B3-CCC1F00906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E7A0667C-FFCC-47F2-BFA5-9121E51C81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chemeClr val="tx1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729866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8C2A2-F68B-4E3F-9E9D-105CBBE5B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54" y="1112838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E81D5-03F6-4475-9C38-6CB075393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12838"/>
            <a:ext cx="6172200" cy="50494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77C755-DED5-45A2-8F6B-B8C5F58B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5654" y="2713038"/>
            <a:ext cx="3932237" cy="34492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39595A-F0F7-4E66-84D7-A1FCF52E1A5D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AD0EB7-287B-46F6-9027-14D9B784B0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302535"/>
            <a:ext cx="1954051" cy="59825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C24582-E1C3-4B1A-A5E5-6B7AE9B2FC28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0683F41-9CAC-437A-A5EE-F9AA3798B4DA}"/>
              </a:ext>
            </a:extLst>
          </p:cNvPr>
          <p:cNvSpPr txBox="1">
            <a:spLocks/>
          </p:cNvSpPr>
          <p:nvPr userDrawn="1"/>
        </p:nvSpPr>
        <p:spPr>
          <a:xfrm>
            <a:off x="11164887" y="331111"/>
            <a:ext cx="495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E5A099-0E43-4BC3-B9B3-CCC1F00906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61DAE3BE-DF76-4814-812A-E67372C2C1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chemeClr val="tx1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1239936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B39DA-9471-4947-9200-95955AD20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1143677"/>
            <a:ext cx="420528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937CF-41A8-49D3-89F2-595CE8D0C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43677"/>
            <a:ext cx="6400800" cy="50285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A5FD7D-C16F-4C09-81A2-D55C970C3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8012" y="2743877"/>
            <a:ext cx="4205287" cy="3428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54F5F0-2F5C-452A-9EF9-63BCC1733997}"/>
              </a:ext>
            </a:extLst>
          </p:cNvPr>
          <p:cNvSpPr/>
          <p:nvPr userDrawn="1"/>
        </p:nvSpPr>
        <p:spPr>
          <a:xfrm>
            <a:off x="3993356" y="422276"/>
            <a:ext cx="4205287" cy="3587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PUBLIC WORKS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748F74-7865-489E-872F-0D063B3004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302535"/>
            <a:ext cx="1954051" cy="59825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717C75D-A3F7-4676-A6BC-3E0EA6844CE2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ED3681E-EEED-4514-9B65-6C4F9B4216AE}"/>
              </a:ext>
            </a:extLst>
          </p:cNvPr>
          <p:cNvSpPr txBox="1">
            <a:spLocks/>
          </p:cNvSpPr>
          <p:nvPr userDrawn="1"/>
        </p:nvSpPr>
        <p:spPr>
          <a:xfrm>
            <a:off x="11164887" y="331111"/>
            <a:ext cx="495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E5A099-0E43-4BC3-B9B3-CCC1F00906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461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city logo image">
    <p:bg>
      <p:bgPr>
        <a:solidFill>
          <a:srgbClr val="006E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1704ED5-2138-409A-9AE1-26642354B39D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rgbClr val="93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768D9E-4630-48BB-BCE0-61E6E6499504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rgbClr val="93D5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BE8B5-6AE8-40FF-8D8E-6B1AC2232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4887" y="331111"/>
            <a:ext cx="4953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rgbClr val="006E43"/>
                </a:solidFill>
              </a:defRPr>
            </a:lvl1pPr>
          </a:lstStyle>
          <a:p>
            <a:fld id="{12470FC9-12F5-4712-8FCF-C6842F6EB4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95BF56B-EBA4-450B-86ED-6060D3194A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rgbClr val="006E43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F05048E5-DE1A-462C-A74E-F5A95CC7FB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18740" y="2261863"/>
            <a:ext cx="8554520" cy="261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1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bg>
      <p:bgPr>
        <a:solidFill>
          <a:srgbClr val="006E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E1CE3-5E45-4CCA-B260-8A3912619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075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rgbClr val="93D500"/>
                </a:solidFill>
                <a:latin typeface="Setimo" panose="020B0603020204030204" pitchFamily="34" charset="0"/>
                <a:cs typeface="Setimo" panose="020B0603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226F02-6066-4A66-8009-7072AA948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075" y="3602038"/>
            <a:ext cx="9144000" cy="766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CFDFD"/>
                </a:solidFill>
                <a:latin typeface="Museo Slab 500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704ED5-2138-409A-9AE1-26642354B39D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rgbClr val="93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D3E853-083B-46CA-BEBF-2995CEDDE4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302535"/>
            <a:ext cx="1954051" cy="59825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768D9E-4630-48BB-BCE0-61E6E6499504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rgbClr val="93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BE8B5-6AE8-40FF-8D8E-6B1AC2232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4887" y="331111"/>
            <a:ext cx="4953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rgbClr val="006E43"/>
                </a:solidFill>
              </a:defRPr>
            </a:lvl1pPr>
          </a:lstStyle>
          <a:p>
            <a:fld id="{12470FC9-12F5-4712-8FCF-C6842F6EB40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EC3C28-A61D-4B14-A85B-689B0A49A4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251" y="5095875"/>
            <a:ext cx="3108674" cy="4115711"/>
          </a:xfrm>
          <a:prstGeom prst="rect">
            <a:avLst/>
          </a:prstGeom>
          <a:effectLst>
            <a:innerShdw blurRad="12700" dist="38100" dir="10800000">
              <a:prstClr val="black"/>
            </a:innerShdw>
          </a:effectLst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AAC2780-F550-4211-A3AD-942187F856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175" y="4711701"/>
            <a:ext cx="3860800" cy="546100"/>
          </a:xfrm>
        </p:spPr>
        <p:txBody>
          <a:bodyPr/>
          <a:lstStyle>
            <a:lvl1pPr marL="0" indent="0">
              <a:buNone/>
              <a:defRPr lang="en-US" sz="2800" kern="1200" dirty="0" smtClean="0">
                <a:solidFill>
                  <a:srgbClr val="FCFDFD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95BF56B-EBA4-450B-86ED-6060D3194A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rgbClr val="006E43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DB6B647-A12B-4205-B2DB-0C138F9FB5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175" y="5507491"/>
            <a:ext cx="2790825" cy="273051"/>
          </a:xfrm>
        </p:spPr>
        <p:txBody>
          <a:bodyPr/>
          <a:lstStyle>
            <a:lvl1pPr marL="0" indent="0">
              <a:buNone/>
              <a:defRPr lang="en-US" sz="1400" i="1" kern="1200" smtClean="0">
                <a:solidFill>
                  <a:srgbClr val="93D500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</a:lstStyle>
          <a:p>
            <a:pPr lvl="0"/>
            <a:r>
              <a:rPr lang="en-US" dirty="0"/>
              <a:t>Prepared for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21368F1-156C-4AD0-9F24-B7420E7981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174" y="5859463"/>
            <a:ext cx="7286625" cy="388937"/>
          </a:xfrm>
        </p:spPr>
        <p:txBody>
          <a:bodyPr/>
          <a:lstStyle>
            <a:lvl1pPr marL="0" indent="0">
              <a:buNone/>
              <a:defRPr lang="en-US" sz="2200" kern="1200" smtClean="0">
                <a:solidFill>
                  <a:srgbClr val="FCFDFD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</a:lstStyle>
          <a:p>
            <a:pPr lvl="0"/>
            <a:r>
              <a:rPr lang="en-US" dirty="0"/>
              <a:t>Committee or meeting name</a:t>
            </a:r>
          </a:p>
        </p:txBody>
      </p:sp>
    </p:spTree>
    <p:extLst>
      <p:ext uri="{BB962C8B-B14F-4D97-AF65-F5344CB8AC3E}">
        <p14:creationId xmlns:p14="http://schemas.microsoft.com/office/powerpoint/2010/main" val="61039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006E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A4DDC-29DC-40C9-A1F5-C12BB90A6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1184109"/>
            <a:ext cx="10991850" cy="1325563"/>
          </a:xfrm>
        </p:spPr>
        <p:txBody>
          <a:bodyPr/>
          <a:lstStyle>
            <a:lvl1pPr>
              <a:defRPr>
                <a:solidFill>
                  <a:srgbClr val="93D5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79B48-813A-4237-A213-27A6D8FC4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2644609"/>
            <a:ext cx="10991850" cy="3525603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  <a:lvl2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2pPr>
            <a:lvl3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3pPr>
            <a:lvl4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4pPr>
            <a:lvl5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5025E4-4BCD-4183-B7AA-FB25AFC06014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rgbClr val="93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560CF6-F6B8-4C72-B8D3-77F229D72A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302535"/>
            <a:ext cx="1954051" cy="59825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9141EE8-3414-42C1-BB5C-87058B0DE98D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rgbClr val="93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BD3D7B1-EBF4-453C-8811-94EB14FFA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4887" y="331111"/>
            <a:ext cx="4953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rgbClr val="006E43"/>
                </a:solidFill>
              </a:defRPr>
            </a:lvl1pPr>
          </a:lstStyle>
          <a:p>
            <a:fld id="{12470FC9-12F5-4712-8FCF-C6842F6EB4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58F27CF-05B9-41DD-81D4-70DDA1AA17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rgbClr val="006E43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276155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006E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BB233-7582-4DF0-976C-072CAF26F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lang="en-US">
                <a:solidFill>
                  <a:srgbClr val="93D5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9CECB-8408-48E6-9790-E2E671853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lang="en-US" smtClean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DB9995-E6B6-426E-8AF0-E51C37CD052E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rgbClr val="93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6028F2-EFC7-4298-A30D-268C6E9275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302535"/>
            <a:ext cx="1954051" cy="59825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5360122-9C3F-4FDA-AF80-FD700682BB37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rgbClr val="93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18D5A08-0FED-4F4D-AA5A-7CA2CFDF8929}"/>
              </a:ext>
            </a:extLst>
          </p:cNvPr>
          <p:cNvSpPr txBox="1">
            <a:spLocks/>
          </p:cNvSpPr>
          <p:nvPr userDrawn="1"/>
        </p:nvSpPr>
        <p:spPr>
          <a:xfrm>
            <a:off x="11164887" y="331111"/>
            <a:ext cx="495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E5A099-0E43-4BC3-B9B3-CCC1F00906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544D33FE-9631-41F8-9184-2D58C902A9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rgbClr val="006E43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16894542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rgbClr val="006E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9C9EF46-92ED-42AF-83CE-C9B2CA76E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1184109"/>
            <a:ext cx="10991850" cy="1325563"/>
          </a:xfrm>
        </p:spPr>
        <p:txBody>
          <a:bodyPr/>
          <a:lstStyle>
            <a:lvl1pPr>
              <a:defRPr>
                <a:solidFill>
                  <a:srgbClr val="93D5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1946B2D-4CC6-4DBB-8158-1C39FA432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0075" y="2792988"/>
            <a:ext cx="5355452" cy="328975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FCFDFD"/>
                </a:solidFill>
              </a:defRPr>
            </a:lvl1pPr>
            <a:lvl2pPr>
              <a:defRPr sz="2000">
                <a:solidFill>
                  <a:srgbClr val="FCFDFD"/>
                </a:solidFill>
              </a:defRPr>
            </a:lvl2pPr>
            <a:lvl3pPr>
              <a:defRPr sz="1800">
                <a:solidFill>
                  <a:srgbClr val="FCFDFD"/>
                </a:solidFill>
              </a:defRPr>
            </a:lvl3pPr>
            <a:lvl4pPr>
              <a:defRPr sz="1600">
                <a:solidFill>
                  <a:srgbClr val="FCFDFD"/>
                </a:solidFill>
              </a:defRPr>
            </a:lvl4pPr>
            <a:lvl5pPr>
              <a:defRPr sz="1600">
                <a:solidFill>
                  <a:srgbClr val="FCFDFD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F6755423-733D-49D5-9381-045BCC8F88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36473" y="2792988"/>
            <a:ext cx="5355452" cy="328975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FCFDFD"/>
                </a:solidFill>
              </a:defRPr>
            </a:lvl1pPr>
            <a:lvl2pPr>
              <a:defRPr sz="2000">
                <a:solidFill>
                  <a:srgbClr val="FCFDFD"/>
                </a:solidFill>
              </a:defRPr>
            </a:lvl2pPr>
            <a:lvl3pPr>
              <a:defRPr sz="1800">
                <a:solidFill>
                  <a:srgbClr val="FCFDFD"/>
                </a:solidFill>
              </a:defRPr>
            </a:lvl3pPr>
            <a:lvl4pPr>
              <a:defRPr sz="1600">
                <a:solidFill>
                  <a:srgbClr val="FCFDFD"/>
                </a:solidFill>
              </a:defRPr>
            </a:lvl4pPr>
            <a:lvl5pPr>
              <a:defRPr sz="1600">
                <a:solidFill>
                  <a:srgbClr val="FCFDFD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823D14-5A25-449D-AA32-51872D9BD158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rgbClr val="93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07E325C-7F76-4EA7-AB43-AF7AC0B75A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302535"/>
            <a:ext cx="1954051" cy="59825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6A19AD9-7BAB-4044-941D-8613CDA84BF6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rgbClr val="93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335F779-BF58-4A0A-9559-4798BF0B9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4887" y="331111"/>
            <a:ext cx="4953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rgbClr val="006E43"/>
                </a:solidFill>
              </a:defRPr>
            </a:lvl1pPr>
          </a:lstStyle>
          <a:p>
            <a:fld id="{12470FC9-12F5-4712-8FCF-C6842F6EB4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722C5710-AA19-4975-873A-B2EDF5E51A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rgbClr val="006E43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3224961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solidFill>
          <a:srgbClr val="006E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5238E-E094-479D-97B9-5B7A3AFFA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1184109"/>
            <a:ext cx="10991850" cy="1325563"/>
          </a:xfrm>
        </p:spPr>
        <p:txBody>
          <a:bodyPr/>
          <a:lstStyle>
            <a:lvl1pPr>
              <a:defRPr>
                <a:solidFill>
                  <a:srgbClr val="93D5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60D5A-C2E4-4D8E-891A-8A72638D6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0075" y="2500147"/>
            <a:ext cx="5355452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CFDF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790031-D91F-408B-84EB-95FB6BF9F3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0075" y="3324059"/>
            <a:ext cx="5355452" cy="275868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FCFDFD"/>
                </a:solidFill>
              </a:defRPr>
            </a:lvl1pPr>
            <a:lvl2pPr>
              <a:defRPr sz="2000">
                <a:solidFill>
                  <a:srgbClr val="FCFDFD"/>
                </a:solidFill>
              </a:defRPr>
            </a:lvl2pPr>
            <a:lvl3pPr>
              <a:defRPr sz="1800">
                <a:solidFill>
                  <a:srgbClr val="FCFDFD"/>
                </a:solidFill>
              </a:defRPr>
            </a:lvl3pPr>
            <a:lvl4pPr>
              <a:defRPr sz="1600">
                <a:solidFill>
                  <a:srgbClr val="FCFDFD"/>
                </a:solidFill>
              </a:defRPr>
            </a:lvl4pPr>
            <a:lvl5pPr>
              <a:defRPr sz="1600">
                <a:solidFill>
                  <a:srgbClr val="FCFDFD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8C80E-8FC2-46A3-850C-1BBE6E0CE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6473" y="2500147"/>
            <a:ext cx="5355452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CFDF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5B85F0-2A5B-4143-8D0B-0EBAB5E1F9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36473" y="3324059"/>
            <a:ext cx="5355452" cy="275868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FCFDFD"/>
                </a:solidFill>
              </a:defRPr>
            </a:lvl1pPr>
            <a:lvl2pPr>
              <a:defRPr sz="2000">
                <a:solidFill>
                  <a:srgbClr val="FCFDFD"/>
                </a:solidFill>
              </a:defRPr>
            </a:lvl2pPr>
            <a:lvl3pPr>
              <a:defRPr sz="1800">
                <a:solidFill>
                  <a:srgbClr val="FCFDFD"/>
                </a:solidFill>
              </a:defRPr>
            </a:lvl3pPr>
            <a:lvl4pPr>
              <a:defRPr sz="1600">
                <a:solidFill>
                  <a:srgbClr val="FCFDFD"/>
                </a:solidFill>
              </a:defRPr>
            </a:lvl4pPr>
            <a:lvl5pPr>
              <a:defRPr sz="1600">
                <a:solidFill>
                  <a:srgbClr val="FCFDFD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652F2B-3EB3-4945-BA91-CE1567A984E0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rgbClr val="93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4727B1E-2E24-4F4F-B189-62BE343C9E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302535"/>
            <a:ext cx="1954051" cy="59825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2C7A738-820E-4F11-A24F-E3F9D6B492A2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rgbClr val="93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DA1D901E-B853-4C8D-81E0-66AAD1B8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4887" y="331111"/>
            <a:ext cx="4953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rgbClr val="006E43"/>
                </a:solidFill>
              </a:defRPr>
            </a:lvl1pPr>
          </a:lstStyle>
          <a:p>
            <a:fld id="{12470FC9-12F5-4712-8FCF-C6842F6EB4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FAB365DD-0990-4CE7-BD00-20E4752EEB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rgbClr val="006E43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8563545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rgbClr val="006E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835D0-15AC-4A27-9D7E-E8D974CD1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1184110"/>
            <a:ext cx="10991850" cy="1325563"/>
          </a:xfrm>
        </p:spPr>
        <p:txBody>
          <a:bodyPr/>
          <a:lstStyle>
            <a:lvl1pPr>
              <a:defRPr>
                <a:solidFill>
                  <a:srgbClr val="93D5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A0B8D2-F400-4286-81D5-91037D55EAE9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rgbClr val="93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1F6BC4-F9DB-4CCB-B455-29437D5BAB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302535"/>
            <a:ext cx="1954051" cy="59825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50B09FD-173F-404F-9236-C03A6DBFE3A7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rgbClr val="93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6538281-7899-4158-96F3-CD2437D85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4887" y="331111"/>
            <a:ext cx="4953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rgbClr val="006E43"/>
                </a:solidFill>
              </a:defRPr>
            </a:lvl1pPr>
          </a:lstStyle>
          <a:p>
            <a:fld id="{12470FC9-12F5-4712-8FCF-C6842F6EB4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0055CBC4-4E71-4A16-8D05-D93B32D142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rgbClr val="006E43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122090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green"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E1CE3-5E45-4CCA-B260-8A3912619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075" y="1122363"/>
            <a:ext cx="10991850" cy="2387600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rgbClr val="1D252C"/>
                </a:solidFill>
                <a:latin typeface="Setimo" panose="020B0603020204030204" pitchFamily="34" charset="0"/>
                <a:cs typeface="Setimo" panose="020B0603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226F02-6066-4A66-8009-7072AA948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075" y="3602038"/>
            <a:ext cx="10991850" cy="766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1D252C"/>
                </a:solidFill>
                <a:latin typeface="Museo Slab 500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EC3C28-A61D-4B14-A85B-689B0A49A4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251" y="5095875"/>
            <a:ext cx="3108674" cy="4115711"/>
          </a:xfrm>
          <a:prstGeom prst="rect">
            <a:avLst/>
          </a:prstGeom>
          <a:noFill/>
          <a:effectLst/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AAC2780-F550-4211-A3AD-942187F856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175" y="4711701"/>
            <a:ext cx="3860800" cy="546100"/>
          </a:xfrm>
        </p:spPr>
        <p:txBody>
          <a:bodyPr/>
          <a:lstStyle>
            <a:lvl1pPr marL="0" indent="0">
              <a:buNone/>
              <a:defRPr lang="en-US" sz="2800" kern="1200" dirty="0" smtClean="0">
                <a:solidFill>
                  <a:srgbClr val="1D252C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DB6B647-A12B-4205-B2DB-0C138F9FB5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175" y="5507491"/>
            <a:ext cx="2790825" cy="273051"/>
          </a:xfrm>
        </p:spPr>
        <p:txBody>
          <a:bodyPr/>
          <a:lstStyle>
            <a:lvl1pPr marL="0" indent="0">
              <a:buNone/>
              <a:defRPr lang="en-US" sz="1400" i="1" kern="1200" smtClean="0">
                <a:solidFill>
                  <a:srgbClr val="40C0C0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</a:lstStyle>
          <a:p>
            <a:pPr lvl="0"/>
            <a:r>
              <a:rPr lang="en-US" dirty="0"/>
              <a:t>Prepared for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21368F1-156C-4AD0-9F24-B7420E7981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174" y="5859463"/>
            <a:ext cx="7286625" cy="388937"/>
          </a:xfrm>
        </p:spPr>
        <p:txBody>
          <a:bodyPr/>
          <a:lstStyle>
            <a:lvl1pPr marL="0" indent="0">
              <a:buNone/>
              <a:defRPr lang="en-US" sz="2200" kern="1200" smtClean="0">
                <a:solidFill>
                  <a:srgbClr val="1D252C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</a:lstStyle>
          <a:p>
            <a:pPr lvl="0"/>
            <a:r>
              <a:rPr lang="en-US" dirty="0"/>
              <a:t>Committee or meeting name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0D279F-4668-43EF-9784-E814871D7CB9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7574A7-DF85-452A-9797-288F7FBF529E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FDFD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6698AE6-95D4-49BC-AC03-84D491DE09CF}"/>
              </a:ext>
            </a:extLst>
          </p:cNvPr>
          <p:cNvSpPr txBox="1">
            <a:spLocks/>
          </p:cNvSpPr>
          <p:nvPr userDrawn="1"/>
        </p:nvSpPr>
        <p:spPr>
          <a:xfrm>
            <a:off x="11164887" y="331111"/>
            <a:ext cx="4953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E5A099-0E43-4BC3-B9B3-CCC1F00906DF}" type="slidenum">
              <a:rPr lang="en-US" smtClean="0">
                <a:solidFill>
                  <a:srgbClr val="FCFDFD"/>
                </a:solidFill>
              </a:rPr>
              <a:pPr/>
              <a:t>‹#›</a:t>
            </a:fld>
            <a:endParaRPr lang="en-US" dirty="0">
              <a:solidFill>
                <a:srgbClr val="FCFDFD"/>
              </a:solidFill>
            </a:endParaRP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6E24051D-3E0D-44D8-AE3F-2431EB673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rgbClr val="FCFDFD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EA9F6F0-DF96-4112-AD3C-410EE7E535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28" y="304477"/>
            <a:ext cx="2550053" cy="59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0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solidFill>
          <a:srgbClr val="006E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53EB632-C258-4A1C-AB4B-AA676D5CB9F3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rgbClr val="93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2FE509-3827-40DB-86BB-5A8825A926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302535"/>
            <a:ext cx="1954051" cy="59825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BF8894B-5DD0-494B-B65B-2D9C301DE6A2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rgbClr val="93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85FBFA7-BED7-427F-94E7-564945CEB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4887" y="331111"/>
            <a:ext cx="4953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rgbClr val="006E43"/>
                </a:solidFill>
              </a:defRPr>
            </a:lvl1pPr>
          </a:lstStyle>
          <a:p>
            <a:fld id="{12470FC9-12F5-4712-8FCF-C6842F6EB4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F5A33E46-EC87-45B2-96D6-2C4F19F01D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rgbClr val="006E43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11386554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rgbClr val="006E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8C2A2-F68B-4E3F-9E9D-105CBBE5B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54" y="1112838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93D5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E81D5-03F6-4475-9C38-6CB075393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12838"/>
            <a:ext cx="6172200" cy="5049423"/>
          </a:xfrm>
        </p:spPr>
        <p:txBody>
          <a:bodyPr/>
          <a:lstStyle>
            <a:lvl1pPr>
              <a:defRPr sz="3200">
                <a:solidFill>
                  <a:srgbClr val="FCFDFD"/>
                </a:solidFill>
              </a:defRPr>
            </a:lvl1pPr>
            <a:lvl2pPr>
              <a:defRPr sz="2800">
                <a:solidFill>
                  <a:srgbClr val="FCFDFD"/>
                </a:solidFill>
              </a:defRPr>
            </a:lvl2pPr>
            <a:lvl3pPr>
              <a:defRPr sz="2400">
                <a:solidFill>
                  <a:srgbClr val="FCFDFD"/>
                </a:solidFill>
              </a:defRPr>
            </a:lvl3pPr>
            <a:lvl4pPr>
              <a:defRPr sz="2000">
                <a:solidFill>
                  <a:srgbClr val="FCFDFD"/>
                </a:solidFill>
              </a:defRPr>
            </a:lvl4pPr>
            <a:lvl5pPr>
              <a:defRPr sz="2000">
                <a:solidFill>
                  <a:srgbClr val="FCFDFD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77C755-DED5-45A2-8F6B-B8C5F58B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5654" y="2713038"/>
            <a:ext cx="3932237" cy="3449223"/>
          </a:xfrm>
        </p:spPr>
        <p:txBody>
          <a:bodyPr/>
          <a:lstStyle>
            <a:lvl1pPr marL="0" indent="0">
              <a:buNone/>
              <a:defRPr sz="1600">
                <a:solidFill>
                  <a:srgbClr val="FCFDFD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E771A8-54E3-4110-8DE8-99C4F3E45A84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rgbClr val="93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1D1C375-9400-4884-9851-21EFDE71F3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302535"/>
            <a:ext cx="1954051" cy="59825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F88E574-4412-4E2B-8353-3AE200A97DD2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rgbClr val="93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BE21F30-E092-47DA-80ED-0B21FA45A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4887" y="331111"/>
            <a:ext cx="4953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rgbClr val="006E43"/>
                </a:solidFill>
              </a:defRPr>
            </a:lvl1pPr>
          </a:lstStyle>
          <a:p>
            <a:fld id="{12470FC9-12F5-4712-8FCF-C6842F6EB4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ADE60D6B-A276-4353-BCE3-EE46987020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rgbClr val="006E43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16105595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solidFill>
          <a:srgbClr val="006E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B39DA-9471-4947-9200-95955AD20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1112838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937CF-41A8-49D3-89F2-595CE8D0C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1112838"/>
            <a:ext cx="6408737" cy="50498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A5FD7D-C16F-4C09-81A2-D55C970C3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075" y="2713038"/>
            <a:ext cx="3932237" cy="34496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983808-D99F-418C-AAAB-9F035AFF097D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rgbClr val="93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F58959-204F-4AC0-97BD-60E40D6738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302535"/>
            <a:ext cx="1954051" cy="59825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2B2FF15-6A85-407F-8FCA-CB7D39E2F1D3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rgbClr val="93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4750E56-F5E1-4366-9DC6-BCECEE1854CB}"/>
              </a:ext>
            </a:extLst>
          </p:cNvPr>
          <p:cNvSpPr txBox="1">
            <a:spLocks/>
          </p:cNvSpPr>
          <p:nvPr userDrawn="1"/>
        </p:nvSpPr>
        <p:spPr>
          <a:xfrm>
            <a:off x="11164887" y="331111"/>
            <a:ext cx="495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rgbClr val="006E4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470FC9-12F5-4712-8FCF-C6842F6EB4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0EBAF07B-158B-45E6-9822-DCBAB85AA2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rgbClr val="006E43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6902677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imated city logo image"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1704ED5-2138-409A-9AE1-26642354B39D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768D9E-4630-48BB-BCE0-61E6E6499504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rgbClr val="1D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BE8B5-6AE8-40FF-8D8E-6B1AC2232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4887" y="331111"/>
            <a:ext cx="4953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fld id="{12470FC9-12F5-4712-8FCF-C6842F6EB4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95BF56B-EBA4-450B-86ED-6060D3194A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PUBLIC WORKS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F05048E5-DE1A-462C-A74E-F5A95CC7FB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18740" y="2261863"/>
            <a:ext cx="8554519" cy="261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6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- default">
    <p:bg>
      <p:bgPr>
        <a:gradFill>
          <a:gsLst>
            <a:gs pos="36000">
              <a:srgbClr val="7259BE"/>
            </a:gs>
            <a:gs pos="83000">
              <a:srgbClr val="EB008B"/>
            </a:gs>
            <a:gs pos="0">
              <a:srgbClr val="00ADEE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E1CE3-5E45-4CCA-B260-8A3912619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075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rgbClr val="FCFDFD"/>
                </a:solidFill>
                <a:latin typeface="Setimo" panose="020B0603020204030204" pitchFamily="34" charset="0"/>
                <a:cs typeface="Setimo" panose="020B0603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226F02-6066-4A66-8009-7072AA948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075" y="3602038"/>
            <a:ext cx="9144000" cy="766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704ED5-2138-409A-9AE1-26642354B39D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rgbClr val="1D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C869349-5D57-48F6-A42D-8B268B40C0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313" y="5095875"/>
            <a:ext cx="3108674" cy="4115711"/>
          </a:xfrm>
          <a:prstGeom prst="rect">
            <a:avLst/>
          </a:prstGeom>
          <a:effectLst>
            <a:innerShdw blurRad="12700" dist="38100" dir="10800000">
              <a:prstClr val="black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D3E853-083B-46CA-BEBF-2995CEDDE4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302535"/>
            <a:ext cx="1954051" cy="59825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768D9E-4630-48BB-BCE0-61E6E6499504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rgbClr val="1D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BE8B5-6AE8-40FF-8D8E-6B1AC2232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4887" y="331111"/>
            <a:ext cx="4953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fld id="{A3E5A099-0E43-4BC3-B9B3-CCC1F00906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AAC2780-F550-4211-A3AD-942187F856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175" y="4711701"/>
            <a:ext cx="3860800" cy="546100"/>
          </a:xfrm>
        </p:spPr>
        <p:txBody>
          <a:bodyPr/>
          <a:lstStyle>
            <a:lvl1pPr marL="0" indent="0">
              <a:buNone/>
              <a:defRPr lang="en-US" sz="2800" kern="1200" dirty="0" smtClean="0">
                <a:solidFill>
                  <a:schemeClr val="bg1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95BF56B-EBA4-450B-86ED-6060D3194A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DB6B647-A12B-4205-B2DB-0C138F9FB5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175" y="5507491"/>
            <a:ext cx="2790825" cy="273051"/>
          </a:xfrm>
        </p:spPr>
        <p:txBody>
          <a:bodyPr/>
          <a:lstStyle>
            <a:lvl1pPr marL="0" indent="0">
              <a:buNone/>
              <a:defRPr lang="en-US" sz="1400" i="1" kern="1200" smtClean="0">
                <a:solidFill>
                  <a:schemeClr val="bg1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</a:lstStyle>
          <a:p>
            <a:pPr lvl="0"/>
            <a:r>
              <a:rPr lang="en-US" dirty="0"/>
              <a:t>Prepared for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21368F1-156C-4AD0-9F24-B7420E7981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174" y="5859463"/>
            <a:ext cx="7286625" cy="388937"/>
          </a:xfrm>
        </p:spPr>
        <p:txBody>
          <a:bodyPr/>
          <a:lstStyle>
            <a:lvl1pPr marL="0" indent="0">
              <a:buNone/>
              <a:defRPr lang="en-US" sz="2200" kern="1200" smtClean="0">
                <a:solidFill>
                  <a:schemeClr val="bg1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</a:lstStyle>
          <a:p>
            <a:pPr lvl="0"/>
            <a:r>
              <a:rPr lang="en-US" dirty="0"/>
              <a:t>Committee or meeting name</a:t>
            </a:r>
          </a:p>
        </p:txBody>
      </p:sp>
    </p:spTree>
    <p:extLst>
      <p:ext uri="{BB962C8B-B14F-4D97-AF65-F5344CB8AC3E}">
        <p14:creationId xmlns:p14="http://schemas.microsoft.com/office/powerpoint/2010/main" val="105214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green"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E1CE3-5E45-4CCA-B260-8A3912619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075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rgbClr val="1D252C"/>
                </a:solidFill>
                <a:latin typeface="Setimo" panose="020B0603020204030204" pitchFamily="34" charset="0"/>
                <a:cs typeface="Setimo" panose="020B0603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226F02-6066-4A66-8009-7072AA948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075" y="3602038"/>
            <a:ext cx="9144000" cy="766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1D252C"/>
                </a:solidFill>
                <a:latin typeface="Museo Slab 500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EC3C28-A61D-4B14-A85B-689B0A49A4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251" y="5095875"/>
            <a:ext cx="3108674" cy="4115711"/>
          </a:xfrm>
          <a:prstGeom prst="rect">
            <a:avLst/>
          </a:prstGeom>
          <a:noFill/>
          <a:effectLst/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AAC2780-F550-4211-A3AD-942187F856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175" y="4711701"/>
            <a:ext cx="3860800" cy="546100"/>
          </a:xfrm>
        </p:spPr>
        <p:txBody>
          <a:bodyPr/>
          <a:lstStyle>
            <a:lvl1pPr marL="0" indent="0">
              <a:buNone/>
              <a:defRPr lang="en-US" sz="2800" kern="1200" dirty="0" smtClean="0">
                <a:solidFill>
                  <a:srgbClr val="1D252C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DB6B647-A12B-4205-B2DB-0C138F9FB5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175" y="5507491"/>
            <a:ext cx="2790825" cy="273051"/>
          </a:xfrm>
        </p:spPr>
        <p:txBody>
          <a:bodyPr/>
          <a:lstStyle>
            <a:lvl1pPr marL="0" indent="0">
              <a:buNone/>
              <a:defRPr lang="en-US" sz="1400" i="1" kern="1200" smtClean="0">
                <a:solidFill>
                  <a:srgbClr val="40C0C0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</a:lstStyle>
          <a:p>
            <a:pPr lvl="0"/>
            <a:r>
              <a:rPr lang="en-US" dirty="0"/>
              <a:t>Prepared for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21368F1-156C-4AD0-9F24-B7420E7981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174" y="5859463"/>
            <a:ext cx="7286625" cy="388937"/>
          </a:xfrm>
        </p:spPr>
        <p:txBody>
          <a:bodyPr/>
          <a:lstStyle>
            <a:lvl1pPr marL="0" indent="0">
              <a:buNone/>
              <a:defRPr lang="en-US" sz="2200" kern="1200" smtClean="0">
                <a:solidFill>
                  <a:srgbClr val="1D252C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</a:lstStyle>
          <a:p>
            <a:pPr lvl="0"/>
            <a:r>
              <a:rPr lang="en-US" dirty="0"/>
              <a:t>Committee or meeting name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0D279F-4668-43EF-9784-E814871D7CB9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rgbClr val="1D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D3FD96-6E2C-468A-AFC5-802E99E098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304477"/>
            <a:ext cx="1954051" cy="59437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97574A7-DF85-452A-9797-288F7FBF529E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rgbClr val="1D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FDFD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6698AE6-95D4-49BC-AC03-84D491DE09CF}"/>
              </a:ext>
            </a:extLst>
          </p:cNvPr>
          <p:cNvSpPr txBox="1">
            <a:spLocks/>
          </p:cNvSpPr>
          <p:nvPr userDrawn="1"/>
        </p:nvSpPr>
        <p:spPr>
          <a:xfrm>
            <a:off x="11164887" y="331111"/>
            <a:ext cx="4953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E5A099-0E43-4BC3-B9B3-CCC1F00906DF}" type="slidenum">
              <a:rPr lang="en-US" smtClean="0">
                <a:solidFill>
                  <a:srgbClr val="FCFDFD"/>
                </a:solidFill>
              </a:rPr>
              <a:pPr/>
              <a:t>‹#›</a:t>
            </a:fld>
            <a:endParaRPr lang="en-US" dirty="0">
              <a:solidFill>
                <a:srgbClr val="FCFDFD"/>
              </a:solidFill>
            </a:endParaRP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6E24051D-3E0D-44D8-AE3F-2431EB673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rgbClr val="FCFDFD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144020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A4DDC-29DC-40C9-A1F5-C12BB90A6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1184109"/>
            <a:ext cx="10991850" cy="1325563"/>
          </a:xfrm>
        </p:spPr>
        <p:txBody>
          <a:bodyPr/>
          <a:lstStyle>
            <a:lvl1pPr>
              <a:defRPr>
                <a:solidFill>
                  <a:srgbClr val="1D252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79B48-813A-4237-A213-27A6D8FC4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2644609"/>
            <a:ext cx="10991850" cy="3525603"/>
          </a:xfrm>
        </p:spPr>
        <p:txBody>
          <a:bodyPr/>
          <a:lstStyle>
            <a:lvl1pPr>
              <a:defRPr>
                <a:solidFill>
                  <a:srgbClr val="1D252C"/>
                </a:solidFill>
              </a:defRPr>
            </a:lvl1pPr>
            <a:lvl2pPr>
              <a:defRPr>
                <a:solidFill>
                  <a:srgbClr val="1D252C"/>
                </a:solidFill>
              </a:defRPr>
            </a:lvl2pPr>
            <a:lvl3pPr>
              <a:defRPr>
                <a:solidFill>
                  <a:srgbClr val="1D252C"/>
                </a:solidFill>
              </a:defRPr>
            </a:lvl3pPr>
            <a:lvl4pPr>
              <a:defRPr>
                <a:solidFill>
                  <a:srgbClr val="1D252C"/>
                </a:solidFill>
              </a:defRPr>
            </a:lvl4pPr>
            <a:lvl5pPr>
              <a:defRPr>
                <a:solidFill>
                  <a:srgbClr val="1D252C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625AF6-02CA-42C4-A6FD-998A26EDB8D5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rgbClr val="1D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232B5F4-B67E-46B0-9AAE-57D1D33897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304477"/>
            <a:ext cx="1954051" cy="59437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762BADD-31B6-4FB9-A08B-9FC6E9D0B2AA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rgbClr val="1D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FDFD"/>
              </a:solidFill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B35A965-8310-470A-A5AF-BC7C849D8AB8}"/>
              </a:ext>
            </a:extLst>
          </p:cNvPr>
          <p:cNvSpPr txBox="1">
            <a:spLocks/>
          </p:cNvSpPr>
          <p:nvPr userDrawn="1"/>
        </p:nvSpPr>
        <p:spPr>
          <a:xfrm>
            <a:off x="11164887" y="331111"/>
            <a:ext cx="4953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E5A099-0E43-4BC3-B9B3-CCC1F00906DF}" type="slidenum">
              <a:rPr lang="en-US" smtClean="0">
                <a:solidFill>
                  <a:srgbClr val="FCFDFD"/>
                </a:solidFill>
              </a:rPr>
              <a:pPr/>
              <a:t>‹#›</a:t>
            </a:fld>
            <a:endParaRPr lang="en-US" dirty="0">
              <a:solidFill>
                <a:srgbClr val="FCFDFD"/>
              </a:solidFill>
            </a:endParaRP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28529FA-0B8C-487A-AD1B-8B47674438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rgbClr val="FCFDFD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6065397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BB233-7582-4DF0-976C-072CAF26F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1143765"/>
            <a:ext cx="10991850" cy="2824337"/>
          </a:xfrm>
        </p:spPr>
        <p:txBody>
          <a:bodyPr anchor="b"/>
          <a:lstStyle>
            <a:lvl1pPr>
              <a:defRPr lang="en-US">
                <a:solidFill>
                  <a:srgbClr val="1D252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9CECB-8408-48E6-9790-E2E671853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0075" y="4010025"/>
            <a:ext cx="10991850" cy="2114550"/>
          </a:xfrm>
        </p:spPr>
        <p:txBody>
          <a:bodyPr/>
          <a:lstStyle>
            <a:lvl1pPr marL="0" indent="0">
              <a:buNone/>
              <a:defRPr lang="en-US" smtClean="0">
                <a:solidFill>
                  <a:srgbClr val="1D252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0EF14D-52AD-4C69-9F69-A70806B35473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rgbClr val="1D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DE03A3-5316-4866-9066-E6DB26A2B7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304477"/>
            <a:ext cx="1954051" cy="59437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C86315B-9D7C-4349-A2F9-81875E18EFB0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rgbClr val="1D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FDFD"/>
              </a:solidFill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99CD0BA-101D-4D6E-952F-6563EABD915D}"/>
              </a:ext>
            </a:extLst>
          </p:cNvPr>
          <p:cNvSpPr txBox="1">
            <a:spLocks/>
          </p:cNvSpPr>
          <p:nvPr userDrawn="1"/>
        </p:nvSpPr>
        <p:spPr>
          <a:xfrm>
            <a:off x="11164887" y="331111"/>
            <a:ext cx="4953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E5A099-0E43-4BC3-B9B3-CCC1F00906DF}" type="slidenum">
              <a:rPr lang="en-US" smtClean="0">
                <a:solidFill>
                  <a:srgbClr val="FCFDFD"/>
                </a:solidFill>
              </a:rPr>
              <a:pPr/>
              <a:t>‹#›</a:t>
            </a:fld>
            <a:endParaRPr lang="en-US" dirty="0">
              <a:solidFill>
                <a:srgbClr val="FCFDFD"/>
              </a:solidFill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789EDB4-6EE2-43DA-A908-6F9CF2F179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rgbClr val="FCFDFD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514996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9C9EF46-92ED-42AF-83CE-C9B2CA76E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1184109"/>
            <a:ext cx="10991850" cy="1325563"/>
          </a:xfrm>
        </p:spPr>
        <p:txBody>
          <a:bodyPr/>
          <a:lstStyle>
            <a:lvl1pPr>
              <a:defRPr lang="en-US">
                <a:solidFill>
                  <a:srgbClr val="1D252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1946B2D-4CC6-4DBB-8158-1C39FA432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0075" y="2792988"/>
            <a:ext cx="5355452" cy="3289759"/>
          </a:xfrm>
        </p:spPr>
        <p:txBody>
          <a:bodyPr>
            <a:normAutofit/>
          </a:bodyPr>
          <a:lstStyle>
            <a:lvl1pPr>
              <a:defRPr lang="en-US" dirty="0">
                <a:solidFill>
                  <a:srgbClr val="1D252C"/>
                </a:solidFill>
              </a:defRPr>
            </a:lvl1pPr>
            <a:lvl2pPr>
              <a:defRPr lang="en-US" dirty="0">
                <a:solidFill>
                  <a:srgbClr val="1D252C"/>
                </a:solidFill>
              </a:defRPr>
            </a:lvl2pPr>
            <a:lvl3pPr>
              <a:defRPr lang="en-US" dirty="0">
                <a:solidFill>
                  <a:srgbClr val="1D252C"/>
                </a:solidFill>
              </a:defRPr>
            </a:lvl3pPr>
            <a:lvl4pPr>
              <a:defRPr lang="en-US" dirty="0">
                <a:solidFill>
                  <a:srgbClr val="1D252C"/>
                </a:solidFill>
              </a:defRPr>
            </a:lvl4pPr>
            <a:lvl5pPr>
              <a:defRPr lang="en-US" dirty="0">
                <a:solidFill>
                  <a:srgbClr val="1D252C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F6755423-733D-49D5-9381-045BCC8F88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36473" y="2792988"/>
            <a:ext cx="5355452" cy="3289759"/>
          </a:xfrm>
        </p:spPr>
        <p:txBody>
          <a:bodyPr>
            <a:normAutofit/>
          </a:bodyPr>
          <a:lstStyle>
            <a:lvl1pPr>
              <a:defRPr lang="en-US" dirty="0">
                <a:solidFill>
                  <a:srgbClr val="1D252C"/>
                </a:solidFill>
              </a:defRPr>
            </a:lvl1pPr>
            <a:lvl2pPr>
              <a:defRPr lang="en-US" dirty="0">
                <a:solidFill>
                  <a:srgbClr val="1D252C"/>
                </a:solidFill>
              </a:defRPr>
            </a:lvl2pPr>
            <a:lvl3pPr>
              <a:defRPr lang="en-US" dirty="0">
                <a:solidFill>
                  <a:srgbClr val="1D252C"/>
                </a:solidFill>
              </a:defRPr>
            </a:lvl3pPr>
            <a:lvl4pPr>
              <a:defRPr lang="en-US" dirty="0">
                <a:solidFill>
                  <a:srgbClr val="1D252C"/>
                </a:solidFill>
              </a:defRPr>
            </a:lvl4pPr>
            <a:lvl5pPr>
              <a:defRPr lang="en-US" dirty="0">
                <a:solidFill>
                  <a:srgbClr val="1D252C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E205DE7-248F-4BFC-940D-370E59959E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302535"/>
            <a:ext cx="1954051" cy="59825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757E0D8-FACF-4E78-8416-1F72C8581AA4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rgbClr val="1D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DD274A6-26C4-4A9A-BF0C-8B0689C4EA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304477"/>
            <a:ext cx="1954051" cy="59437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66AFE3A-D783-4B7A-BC7D-3756453C9241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rgbClr val="1D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FDFD"/>
              </a:solidFill>
            </a:endParaRP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93E3ED8F-ED45-482B-8DBF-99B3F0DB088A}"/>
              </a:ext>
            </a:extLst>
          </p:cNvPr>
          <p:cNvSpPr txBox="1">
            <a:spLocks/>
          </p:cNvSpPr>
          <p:nvPr userDrawn="1"/>
        </p:nvSpPr>
        <p:spPr>
          <a:xfrm>
            <a:off x="11164887" y="331111"/>
            <a:ext cx="4953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E5A099-0E43-4BC3-B9B3-CCC1F00906DF}" type="slidenum">
              <a:rPr lang="en-US" smtClean="0">
                <a:solidFill>
                  <a:srgbClr val="FCFDFD"/>
                </a:solidFill>
              </a:rPr>
              <a:pPr/>
              <a:t>‹#›</a:t>
            </a:fld>
            <a:endParaRPr lang="en-US" dirty="0">
              <a:solidFill>
                <a:srgbClr val="FCFDFD"/>
              </a:solidFill>
            </a:endParaRP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B959442A-0DFD-452F-B6F3-6A0BFDC182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rgbClr val="FCFDFD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0056979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5238E-E094-479D-97B9-5B7A3AFFA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1184109"/>
            <a:ext cx="10991850" cy="1325563"/>
          </a:xfrm>
        </p:spPr>
        <p:txBody>
          <a:bodyPr/>
          <a:lstStyle>
            <a:lvl1pPr>
              <a:defRPr>
                <a:solidFill>
                  <a:srgbClr val="1D252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60D5A-C2E4-4D8E-891A-8A72638D6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0075" y="2500147"/>
            <a:ext cx="5355452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D25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790031-D91F-408B-84EB-95FB6BF9F3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0075" y="3324059"/>
            <a:ext cx="5355452" cy="275868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D252C"/>
                </a:solidFill>
              </a:defRPr>
            </a:lvl1pPr>
            <a:lvl2pPr>
              <a:defRPr sz="2000">
                <a:solidFill>
                  <a:srgbClr val="1D252C"/>
                </a:solidFill>
              </a:defRPr>
            </a:lvl2pPr>
            <a:lvl3pPr>
              <a:defRPr sz="1800">
                <a:solidFill>
                  <a:srgbClr val="1D252C"/>
                </a:solidFill>
              </a:defRPr>
            </a:lvl3pPr>
            <a:lvl4pPr>
              <a:defRPr sz="1600">
                <a:solidFill>
                  <a:srgbClr val="1D252C"/>
                </a:solidFill>
              </a:defRPr>
            </a:lvl4pPr>
            <a:lvl5pPr>
              <a:defRPr sz="1600">
                <a:solidFill>
                  <a:srgbClr val="1D252C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8C80E-8FC2-46A3-850C-1BBE6E0CE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6473" y="2500147"/>
            <a:ext cx="5355452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D25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5B85F0-2A5B-4143-8D0B-0EBAB5E1F9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36473" y="3324059"/>
            <a:ext cx="5355452" cy="275868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D252C"/>
                </a:solidFill>
              </a:defRPr>
            </a:lvl1pPr>
            <a:lvl2pPr>
              <a:defRPr sz="2000">
                <a:solidFill>
                  <a:srgbClr val="1D252C"/>
                </a:solidFill>
              </a:defRPr>
            </a:lvl2pPr>
            <a:lvl3pPr>
              <a:defRPr sz="1800">
                <a:solidFill>
                  <a:srgbClr val="1D252C"/>
                </a:solidFill>
              </a:defRPr>
            </a:lvl3pPr>
            <a:lvl4pPr>
              <a:defRPr sz="1600">
                <a:solidFill>
                  <a:srgbClr val="1D252C"/>
                </a:solidFill>
              </a:defRPr>
            </a:lvl4pPr>
            <a:lvl5pPr>
              <a:defRPr sz="1600">
                <a:solidFill>
                  <a:srgbClr val="1D252C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435467-EE0A-4ED5-8015-52F39841C496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rgbClr val="1D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B9CB498-8C51-42FF-8F58-5F8A54C58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304477"/>
            <a:ext cx="1954051" cy="59437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4947C18-F43B-4862-B5A3-A819D4752E56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rgbClr val="1D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FDFD"/>
              </a:solidFill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F19A6C0-F626-4446-8F40-42FEEB86989C}"/>
              </a:ext>
            </a:extLst>
          </p:cNvPr>
          <p:cNvSpPr txBox="1">
            <a:spLocks/>
          </p:cNvSpPr>
          <p:nvPr userDrawn="1"/>
        </p:nvSpPr>
        <p:spPr>
          <a:xfrm>
            <a:off x="11164887" y="331111"/>
            <a:ext cx="4953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E5A099-0E43-4BC3-B9B3-CCC1F00906DF}" type="slidenum">
              <a:rPr lang="en-US" smtClean="0">
                <a:solidFill>
                  <a:srgbClr val="FCFDFD"/>
                </a:solidFill>
              </a:rPr>
              <a:pPr/>
              <a:t>‹#›</a:t>
            </a:fld>
            <a:endParaRPr lang="en-US" dirty="0">
              <a:solidFill>
                <a:srgbClr val="FCFDFD"/>
              </a:solidFill>
            </a:endParaRP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07E9BBA-1716-4E40-B758-B932A02D20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rgbClr val="FCFDFD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670484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green"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E1CE3-5E45-4CCA-B260-8A3912619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075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rgbClr val="1D252C"/>
                </a:solidFill>
                <a:latin typeface="Setimo" panose="020B0603020204030204" pitchFamily="34" charset="0"/>
                <a:cs typeface="Setimo" panose="020B0603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226F02-6066-4A66-8009-7072AA948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075" y="3602038"/>
            <a:ext cx="9144000" cy="766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1D252C"/>
                </a:solidFill>
                <a:latin typeface="Museo Slab 500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EC3C28-A61D-4B14-A85B-689B0A49A4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251" y="5095875"/>
            <a:ext cx="3108674" cy="4115711"/>
          </a:xfrm>
          <a:prstGeom prst="rect">
            <a:avLst/>
          </a:prstGeom>
          <a:noFill/>
          <a:effectLst/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AAC2780-F550-4211-A3AD-942187F856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175" y="4711701"/>
            <a:ext cx="3860800" cy="546100"/>
          </a:xfrm>
        </p:spPr>
        <p:txBody>
          <a:bodyPr/>
          <a:lstStyle>
            <a:lvl1pPr marL="0" indent="0">
              <a:buNone/>
              <a:defRPr lang="en-US" sz="2800" kern="1200" dirty="0" smtClean="0">
                <a:solidFill>
                  <a:srgbClr val="1D252C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DB6B647-A12B-4205-B2DB-0C138F9FB5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175" y="5507491"/>
            <a:ext cx="2790825" cy="273051"/>
          </a:xfrm>
        </p:spPr>
        <p:txBody>
          <a:bodyPr/>
          <a:lstStyle>
            <a:lvl1pPr marL="0" indent="0">
              <a:buNone/>
              <a:defRPr lang="en-US" sz="1400" i="1" kern="1200" smtClean="0">
                <a:solidFill>
                  <a:srgbClr val="40C0C0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</a:lstStyle>
          <a:p>
            <a:pPr lvl="0"/>
            <a:r>
              <a:rPr lang="en-US" dirty="0"/>
              <a:t>Prepared for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21368F1-156C-4AD0-9F24-B7420E7981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174" y="5859463"/>
            <a:ext cx="7286625" cy="388937"/>
          </a:xfrm>
        </p:spPr>
        <p:txBody>
          <a:bodyPr/>
          <a:lstStyle>
            <a:lvl1pPr marL="0" indent="0">
              <a:buNone/>
              <a:defRPr lang="en-US" sz="2200" kern="1200" smtClean="0">
                <a:solidFill>
                  <a:srgbClr val="1D252C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</a:lstStyle>
          <a:p>
            <a:pPr lvl="0"/>
            <a:r>
              <a:rPr lang="en-US" dirty="0"/>
              <a:t>Committee or meeting name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0D279F-4668-43EF-9784-E814871D7CB9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7574A7-DF85-452A-9797-288F7FBF529E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FDFD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6698AE6-95D4-49BC-AC03-84D491DE09CF}"/>
              </a:ext>
            </a:extLst>
          </p:cNvPr>
          <p:cNvSpPr txBox="1">
            <a:spLocks/>
          </p:cNvSpPr>
          <p:nvPr userDrawn="1"/>
        </p:nvSpPr>
        <p:spPr>
          <a:xfrm>
            <a:off x="11164887" y="331111"/>
            <a:ext cx="4953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E5A099-0E43-4BC3-B9B3-CCC1F00906DF}" type="slidenum">
              <a:rPr lang="en-US" smtClean="0">
                <a:solidFill>
                  <a:srgbClr val="FCFDFD"/>
                </a:solidFill>
              </a:rPr>
              <a:pPr/>
              <a:t>‹#›</a:t>
            </a:fld>
            <a:endParaRPr lang="en-US" dirty="0">
              <a:solidFill>
                <a:srgbClr val="FCFDFD"/>
              </a:solidFill>
            </a:endParaRP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6E24051D-3E0D-44D8-AE3F-2431EB673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rgbClr val="FCFDFD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900CEC7-36CA-43B0-B57E-760969E9E6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28" y="304477"/>
            <a:ext cx="2550053" cy="59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99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835D0-15AC-4A27-9D7E-E8D974CD1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1184110"/>
            <a:ext cx="10991850" cy="1325563"/>
          </a:xfrm>
        </p:spPr>
        <p:txBody>
          <a:bodyPr/>
          <a:lstStyle>
            <a:lvl1pPr>
              <a:defRPr>
                <a:solidFill>
                  <a:srgbClr val="1D252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FA8AFF-5F18-4A2F-BB13-704B039B514C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rgbClr val="1D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C63828-712E-42E9-BA4E-B9AE6853D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304477"/>
            <a:ext cx="1954051" cy="59437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AC470E3-67B7-4CDB-94B7-4F0B1C92700C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rgbClr val="1D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FDFD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9835CE5-3685-4797-8623-A7D70B0A8605}"/>
              </a:ext>
            </a:extLst>
          </p:cNvPr>
          <p:cNvSpPr txBox="1">
            <a:spLocks/>
          </p:cNvSpPr>
          <p:nvPr userDrawn="1"/>
        </p:nvSpPr>
        <p:spPr>
          <a:xfrm>
            <a:off x="11164887" y="331111"/>
            <a:ext cx="4953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E5A099-0E43-4BC3-B9B3-CCC1F00906DF}" type="slidenum">
              <a:rPr lang="en-US" smtClean="0">
                <a:solidFill>
                  <a:srgbClr val="FCFDFD"/>
                </a:solidFill>
              </a:rPr>
              <a:pPr/>
              <a:t>‹#›</a:t>
            </a:fld>
            <a:endParaRPr lang="en-US" dirty="0">
              <a:solidFill>
                <a:srgbClr val="FCFDFD"/>
              </a:solidFill>
            </a:endParaRP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CF86EF64-440C-400D-868E-763DA861E0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rgbClr val="FCFDFD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16970963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A11EF8-9336-477C-8C76-9568BA6A3D05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rgbClr val="1D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190B93-8A7E-48D0-82B6-9C213D97D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304477"/>
            <a:ext cx="1954051" cy="5943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69F7244-0F9E-47BA-A314-15D40D51295C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rgbClr val="1D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FDFD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9AC1240-33AE-4DF9-8C01-97C625E51481}"/>
              </a:ext>
            </a:extLst>
          </p:cNvPr>
          <p:cNvSpPr txBox="1">
            <a:spLocks/>
          </p:cNvSpPr>
          <p:nvPr userDrawn="1"/>
        </p:nvSpPr>
        <p:spPr>
          <a:xfrm>
            <a:off x="11164887" y="331111"/>
            <a:ext cx="4953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E5A099-0E43-4BC3-B9B3-CCC1F00906DF}" type="slidenum">
              <a:rPr lang="en-US" smtClean="0">
                <a:solidFill>
                  <a:srgbClr val="FCFDFD"/>
                </a:solidFill>
              </a:rPr>
              <a:pPr/>
              <a:t>‹#›</a:t>
            </a:fld>
            <a:endParaRPr lang="en-US" dirty="0">
              <a:solidFill>
                <a:srgbClr val="FCFDFD"/>
              </a:solidFill>
            </a:endParaRP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9F80106B-91F1-4A2F-930B-EDC57C9B10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rgbClr val="FCFDFD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5306077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8C2A2-F68B-4E3F-9E9D-105CBBE5B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54" y="1112838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D252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E81D5-03F6-4475-9C38-6CB075393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12838"/>
            <a:ext cx="6172200" cy="5049423"/>
          </a:xfrm>
        </p:spPr>
        <p:txBody>
          <a:bodyPr/>
          <a:lstStyle>
            <a:lvl1pPr>
              <a:defRPr sz="3200">
                <a:solidFill>
                  <a:srgbClr val="1D252C"/>
                </a:solidFill>
              </a:defRPr>
            </a:lvl1pPr>
            <a:lvl2pPr>
              <a:defRPr sz="2800">
                <a:solidFill>
                  <a:srgbClr val="1D252C"/>
                </a:solidFill>
              </a:defRPr>
            </a:lvl2pPr>
            <a:lvl3pPr>
              <a:defRPr sz="2400">
                <a:solidFill>
                  <a:srgbClr val="1D252C"/>
                </a:solidFill>
              </a:defRPr>
            </a:lvl3pPr>
            <a:lvl4pPr>
              <a:defRPr sz="2000">
                <a:solidFill>
                  <a:srgbClr val="1D252C"/>
                </a:solidFill>
              </a:defRPr>
            </a:lvl4pPr>
            <a:lvl5pPr>
              <a:defRPr sz="2000">
                <a:solidFill>
                  <a:srgbClr val="1D252C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77C755-DED5-45A2-8F6B-B8C5F58B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5654" y="2713038"/>
            <a:ext cx="3932237" cy="3449223"/>
          </a:xfrm>
        </p:spPr>
        <p:txBody>
          <a:bodyPr/>
          <a:lstStyle>
            <a:lvl1pPr marL="0" indent="0">
              <a:buNone/>
              <a:defRPr sz="1600">
                <a:solidFill>
                  <a:srgbClr val="1D252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5C38FF-3CA2-47A5-BB5E-1BAA1CD857E2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rgbClr val="1D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6C62A0-21D3-4418-A8F4-FE1D20D635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304477"/>
            <a:ext cx="1954051" cy="59437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617953-2302-4647-A1FD-F34E2499EDE3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rgbClr val="1D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FDFD"/>
              </a:solidFill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B4EFEDE-9FBF-4E27-B7DB-56E4E65B1FE9}"/>
              </a:ext>
            </a:extLst>
          </p:cNvPr>
          <p:cNvSpPr txBox="1">
            <a:spLocks/>
          </p:cNvSpPr>
          <p:nvPr userDrawn="1"/>
        </p:nvSpPr>
        <p:spPr>
          <a:xfrm>
            <a:off x="11164887" y="331111"/>
            <a:ext cx="4953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E5A099-0E43-4BC3-B9B3-CCC1F00906DF}" type="slidenum">
              <a:rPr lang="en-US" smtClean="0">
                <a:solidFill>
                  <a:srgbClr val="FCFDFD"/>
                </a:solidFill>
              </a:rPr>
              <a:pPr/>
              <a:t>‹#›</a:t>
            </a:fld>
            <a:endParaRPr lang="en-US" dirty="0">
              <a:solidFill>
                <a:srgbClr val="FCFDFD"/>
              </a:solidFill>
            </a:endParaRP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16FDF090-6A19-45C9-9222-E6A33DEEFD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rgbClr val="FCFDFD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9755689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B39DA-9471-4947-9200-95955AD20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1143677"/>
            <a:ext cx="4205287" cy="1600200"/>
          </a:xfrm>
        </p:spPr>
        <p:txBody>
          <a:bodyPr anchor="b"/>
          <a:lstStyle>
            <a:lvl1pPr>
              <a:defRPr sz="3200">
                <a:solidFill>
                  <a:srgbClr val="1D252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937CF-41A8-49D3-89F2-595CE8D0C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43677"/>
            <a:ext cx="6400800" cy="5028523"/>
          </a:xfrm>
        </p:spPr>
        <p:txBody>
          <a:bodyPr/>
          <a:lstStyle>
            <a:lvl1pPr marL="0" indent="0">
              <a:buNone/>
              <a:defRPr sz="3200">
                <a:solidFill>
                  <a:srgbClr val="1D252C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A5FD7D-C16F-4C09-81A2-D55C970C3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8012" y="2743877"/>
            <a:ext cx="4205287" cy="3428323"/>
          </a:xfrm>
        </p:spPr>
        <p:txBody>
          <a:bodyPr/>
          <a:lstStyle>
            <a:lvl1pPr marL="0" indent="0">
              <a:buNone/>
              <a:defRPr sz="1600">
                <a:solidFill>
                  <a:srgbClr val="1D252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D65EE7-B97C-459A-8571-1315A9D6599A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rgbClr val="1D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5BD28AB-E46B-4111-9E36-05385D4A4A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304477"/>
            <a:ext cx="1954051" cy="59437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A64BD6A-5CE9-4E38-8BF7-CFD5B19054A0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rgbClr val="1D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FDFD"/>
              </a:solidFill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7AD05FF-BEDF-4287-80CE-77C018F0299A}"/>
              </a:ext>
            </a:extLst>
          </p:cNvPr>
          <p:cNvSpPr txBox="1">
            <a:spLocks/>
          </p:cNvSpPr>
          <p:nvPr userDrawn="1"/>
        </p:nvSpPr>
        <p:spPr>
          <a:xfrm>
            <a:off x="11164887" y="331111"/>
            <a:ext cx="4953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E5A099-0E43-4BC3-B9B3-CCC1F00906DF}" type="slidenum">
              <a:rPr lang="en-US" smtClean="0">
                <a:solidFill>
                  <a:srgbClr val="FCFDFD"/>
                </a:solidFill>
              </a:rPr>
              <a:pPr/>
              <a:t>‹#›</a:t>
            </a:fld>
            <a:endParaRPr lang="en-US" dirty="0">
              <a:solidFill>
                <a:srgbClr val="FCFDFD"/>
              </a:solidFill>
            </a:endParaRP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BA100A6F-EA5B-416A-87AF-403D80AEE9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rgbClr val="FCFDFD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8874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imated city logo image">
    <p:bg>
      <p:bgPr>
        <a:solidFill>
          <a:srgbClr val="0026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1704ED5-2138-409A-9AE1-26642354B39D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rgbClr val="5EB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768D9E-4630-48BB-BCE0-61E6E6499504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rgbClr val="5EB3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BE8B5-6AE8-40FF-8D8E-6B1AC2232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4887" y="331111"/>
            <a:ext cx="4953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rgbClr val="00263E"/>
                </a:solidFill>
              </a:defRPr>
            </a:lvl1pPr>
          </a:lstStyle>
          <a:p>
            <a:fld id="{12470FC9-12F5-4712-8FCF-C6842F6EB4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95BF56B-EBA4-450B-86ED-6060D3194A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rgbClr val="00263E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F05048E5-DE1A-462C-A74E-F5A95CC7FB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18740" y="2261863"/>
            <a:ext cx="8554520" cy="261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0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s">
    <p:bg>
      <p:bgPr>
        <a:solidFill>
          <a:srgbClr val="0026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E1CE3-5E45-4CCA-B260-8A3912619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075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rgbClr val="5EB3E4"/>
                </a:solidFill>
                <a:latin typeface="Setimo" panose="020B0603020204030204" pitchFamily="34" charset="0"/>
                <a:cs typeface="Setimo" panose="020B0603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226F02-6066-4A66-8009-7072AA948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075" y="3602038"/>
            <a:ext cx="9144000" cy="766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CFDFD"/>
                </a:solidFill>
                <a:latin typeface="Museo Slab 500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704ED5-2138-409A-9AE1-26642354B39D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rgbClr val="5EB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D3E853-083B-46CA-BEBF-2995CEDDE4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302535"/>
            <a:ext cx="1954051" cy="59825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768D9E-4630-48BB-BCE0-61E6E6499504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rgbClr val="5EB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BE8B5-6AE8-40FF-8D8E-6B1AC2232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4887" y="331111"/>
            <a:ext cx="4953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rgbClr val="00263E"/>
                </a:solidFill>
              </a:defRPr>
            </a:lvl1pPr>
          </a:lstStyle>
          <a:p>
            <a:fld id="{12470FC9-12F5-4712-8FCF-C6842F6EB40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EC3C28-A61D-4B14-A85B-689B0A49A4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251" y="5095875"/>
            <a:ext cx="3108674" cy="4115711"/>
          </a:xfrm>
          <a:prstGeom prst="rect">
            <a:avLst/>
          </a:prstGeom>
          <a:effectLst>
            <a:innerShdw blurRad="12700" dist="38100" dir="10800000">
              <a:srgbClr val="5EB3E4"/>
            </a:innerShdw>
          </a:effectLst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AAC2780-F550-4211-A3AD-942187F856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175" y="4711701"/>
            <a:ext cx="3860800" cy="546100"/>
          </a:xfrm>
        </p:spPr>
        <p:txBody>
          <a:bodyPr/>
          <a:lstStyle>
            <a:lvl1pPr marL="0" indent="0">
              <a:buNone/>
              <a:defRPr lang="en-US" sz="2800" kern="1200" dirty="0" smtClean="0">
                <a:solidFill>
                  <a:srgbClr val="FCFDFD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95BF56B-EBA4-450B-86ED-6060D3194A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rgbClr val="00263E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DB6B647-A12B-4205-B2DB-0C138F9FB5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175" y="5507491"/>
            <a:ext cx="2790825" cy="273051"/>
          </a:xfrm>
        </p:spPr>
        <p:txBody>
          <a:bodyPr/>
          <a:lstStyle>
            <a:lvl1pPr marL="0" indent="0">
              <a:buNone/>
              <a:defRPr lang="en-US" sz="1400" i="1" kern="1200" smtClean="0">
                <a:solidFill>
                  <a:srgbClr val="5EB3E4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</a:lstStyle>
          <a:p>
            <a:pPr lvl="0"/>
            <a:r>
              <a:rPr lang="en-US" dirty="0"/>
              <a:t>Prepared for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21368F1-156C-4AD0-9F24-B7420E7981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174" y="5859463"/>
            <a:ext cx="7286625" cy="388937"/>
          </a:xfrm>
        </p:spPr>
        <p:txBody>
          <a:bodyPr/>
          <a:lstStyle>
            <a:lvl1pPr marL="0" indent="0">
              <a:buNone/>
              <a:defRPr lang="en-US" sz="2200" kern="1200" smtClean="0">
                <a:solidFill>
                  <a:srgbClr val="FCFDFD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</a:lstStyle>
          <a:p>
            <a:pPr lvl="0"/>
            <a:r>
              <a:rPr lang="en-US" dirty="0"/>
              <a:t>Committee or meeting name</a:t>
            </a:r>
          </a:p>
        </p:txBody>
      </p:sp>
    </p:spTree>
    <p:extLst>
      <p:ext uri="{BB962C8B-B14F-4D97-AF65-F5344CB8AC3E}">
        <p14:creationId xmlns:p14="http://schemas.microsoft.com/office/powerpoint/2010/main" val="308640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6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A4DDC-29DC-40C9-A1F5-C12BB90A6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1184109"/>
            <a:ext cx="10991850" cy="1325563"/>
          </a:xfrm>
        </p:spPr>
        <p:txBody>
          <a:bodyPr/>
          <a:lstStyle>
            <a:lvl1pPr>
              <a:defRPr>
                <a:solidFill>
                  <a:srgbClr val="5EB3E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79B48-813A-4237-A213-27A6D8FC4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2644609"/>
            <a:ext cx="10991850" cy="3525603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  <a:lvl2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2pPr>
            <a:lvl3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3pPr>
            <a:lvl4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4pPr>
            <a:lvl5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22C85A2-3DD8-4FBE-ADF1-B9CCB19E191C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rgbClr val="5EB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3C5BFE8-9153-45BA-A942-D7AD70A4C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302535"/>
            <a:ext cx="1954051" cy="59825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D0AD750-A483-4F95-B6E3-45B91217D9ED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rgbClr val="5EB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2CF154B-8C64-4729-A751-BC1F52E78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4887" y="331111"/>
            <a:ext cx="4953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rgbClr val="00263E"/>
                </a:solidFill>
              </a:defRPr>
            </a:lvl1pPr>
          </a:lstStyle>
          <a:p>
            <a:fld id="{12470FC9-12F5-4712-8FCF-C6842F6EB4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F8E3A1A1-CA85-4A97-9DD0-E1A8ABB3A7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rgbClr val="00263E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2824989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rgbClr val="0026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BB233-7582-4DF0-976C-072CAF26F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1214438"/>
            <a:ext cx="10991850" cy="2955475"/>
          </a:xfrm>
        </p:spPr>
        <p:txBody>
          <a:bodyPr anchor="b"/>
          <a:lstStyle>
            <a:lvl1pPr>
              <a:defRPr lang="en-US">
                <a:solidFill>
                  <a:srgbClr val="5EB3E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9CECB-8408-48E6-9790-E2E671853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0075" y="4380820"/>
            <a:ext cx="10991850" cy="1772330"/>
          </a:xfrm>
        </p:spPr>
        <p:txBody>
          <a:bodyPr/>
          <a:lstStyle>
            <a:lvl1pPr marL="0" indent="0">
              <a:buNone/>
              <a:defRPr lang="en-US" smtClean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C1919B-9150-4885-8060-54EEEDAD1C6E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rgbClr val="5EB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8EFD919-1D5C-4910-80B2-BC1A57FB4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302535"/>
            <a:ext cx="1954051" cy="59825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38536FB-756D-4CA6-9FA9-2002340A150B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rgbClr val="5EB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3644EF-51F8-4CFF-92E4-245412E64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4887" y="331111"/>
            <a:ext cx="4953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rgbClr val="00263E"/>
                </a:solidFill>
              </a:defRPr>
            </a:lvl1pPr>
          </a:lstStyle>
          <a:p>
            <a:fld id="{12470FC9-12F5-4712-8FCF-C6842F6EB4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2C30C42-4A95-4A9A-854D-D410595A43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rgbClr val="00263E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9026047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solidFill>
          <a:srgbClr val="0026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9C9EF46-92ED-42AF-83CE-C9B2CA76E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1184109"/>
            <a:ext cx="10991850" cy="1325563"/>
          </a:xfrm>
        </p:spPr>
        <p:txBody>
          <a:bodyPr/>
          <a:lstStyle>
            <a:lvl1pPr>
              <a:defRPr>
                <a:solidFill>
                  <a:srgbClr val="5EB3E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1946B2D-4CC6-4DBB-8158-1C39FA432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0075" y="2792988"/>
            <a:ext cx="5355452" cy="328975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FCFDFD"/>
                </a:solidFill>
              </a:defRPr>
            </a:lvl1pPr>
            <a:lvl2pPr>
              <a:defRPr sz="2000">
                <a:solidFill>
                  <a:srgbClr val="FCFDFD"/>
                </a:solidFill>
              </a:defRPr>
            </a:lvl2pPr>
            <a:lvl3pPr>
              <a:defRPr sz="1800">
                <a:solidFill>
                  <a:srgbClr val="FCFDFD"/>
                </a:solidFill>
              </a:defRPr>
            </a:lvl3pPr>
            <a:lvl4pPr>
              <a:defRPr sz="1600">
                <a:solidFill>
                  <a:srgbClr val="FCFDFD"/>
                </a:solidFill>
              </a:defRPr>
            </a:lvl4pPr>
            <a:lvl5pPr>
              <a:defRPr sz="1600">
                <a:solidFill>
                  <a:srgbClr val="FCFDFD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F6755423-733D-49D5-9381-045BCC8F88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36473" y="2792988"/>
            <a:ext cx="5355452" cy="328975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FCFDFD"/>
                </a:solidFill>
              </a:defRPr>
            </a:lvl1pPr>
            <a:lvl2pPr>
              <a:defRPr sz="2000">
                <a:solidFill>
                  <a:srgbClr val="FCFDFD"/>
                </a:solidFill>
              </a:defRPr>
            </a:lvl2pPr>
            <a:lvl3pPr>
              <a:defRPr sz="1800">
                <a:solidFill>
                  <a:srgbClr val="FCFDFD"/>
                </a:solidFill>
              </a:defRPr>
            </a:lvl3pPr>
            <a:lvl4pPr>
              <a:defRPr sz="1600">
                <a:solidFill>
                  <a:srgbClr val="FCFDFD"/>
                </a:solidFill>
              </a:defRPr>
            </a:lvl4pPr>
            <a:lvl5pPr>
              <a:defRPr sz="1600">
                <a:solidFill>
                  <a:srgbClr val="FCFDFD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3FAB6C-328A-441A-A069-5366E7970241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rgbClr val="5EB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F581D16-01F3-40AD-99E2-3FB506D68C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302535"/>
            <a:ext cx="1954051" cy="59825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65026CB-ED12-4BD1-8D9C-9BEAD20D09CC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rgbClr val="5EB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4E5D573-6603-4E00-962E-8634CCE09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4887" y="331111"/>
            <a:ext cx="4953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rgbClr val="00263E"/>
                </a:solidFill>
              </a:defRPr>
            </a:lvl1pPr>
          </a:lstStyle>
          <a:p>
            <a:fld id="{12470FC9-12F5-4712-8FCF-C6842F6EB4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84851CAA-FB8B-4C57-96F7-B516F10B3E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rgbClr val="00263E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18211212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bg>
      <p:bgPr>
        <a:solidFill>
          <a:srgbClr val="0026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5238E-E094-479D-97B9-5B7A3AFFA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1184109"/>
            <a:ext cx="10991850" cy="1325563"/>
          </a:xfrm>
        </p:spPr>
        <p:txBody>
          <a:bodyPr/>
          <a:lstStyle>
            <a:lvl1pPr>
              <a:defRPr>
                <a:solidFill>
                  <a:srgbClr val="5EB3E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60D5A-C2E4-4D8E-891A-8A72638D6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0075" y="2500147"/>
            <a:ext cx="5355452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CFDF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790031-D91F-408B-84EB-95FB6BF9F3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0075" y="3324059"/>
            <a:ext cx="5355452" cy="275868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FCFDFD"/>
                </a:solidFill>
              </a:defRPr>
            </a:lvl1pPr>
            <a:lvl2pPr>
              <a:defRPr sz="2000">
                <a:solidFill>
                  <a:srgbClr val="FCFDFD"/>
                </a:solidFill>
              </a:defRPr>
            </a:lvl2pPr>
            <a:lvl3pPr>
              <a:defRPr sz="1800">
                <a:solidFill>
                  <a:srgbClr val="FCFDFD"/>
                </a:solidFill>
              </a:defRPr>
            </a:lvl3pPr>
            <a:lvl4pPr>
              <a:defRPr sz="1600">
                <a:solidFill>
                  <a:srgbClr val="FCFDFD"/>
                </a:solidFill>
              </a:defRPr>
            </a:lvl4pPr>
            <a:lvl5pPr>
              <a:defRPr sz="1600">
                <a:solidFill>
                  <a:srgbClr val="FCFDFD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8C80E-8FC2-46A3-850C-1BBE6E0CE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6473" y="2500147"/>
            <a:ext cx="5355452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CFDF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5B85F0-2A5B-4143-8D0B-0EBAB5E1F9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36473" y="3324059"/>
            <a:ext cx="5355452" cy="275868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FCFDFD"/>
                </a:solidFill>
              </a:defRPr>
            </a:lvl1pPr>
            <a:lvl2pPr>
              <a:defRPr sz="2000">
                <a:solidFill>
                  <a:srgbClr val="FCFDFD"/>
                </a:solidFill>
              </a:defRPr>
            </a:lvl2pPr>
            <a:lvl3pPr>
              <a:defRPr sz="1800">
                <a:solidFill>
                  <a:srgbClr val="FCFDFD"/>
                </a:solidFill>
              </a:defRPr>
            </a:lvl3pPr>
            <a:lvl4pPr>
              <a:defRPr sz="1600">
                <a:solidFill>
                  <a:srgbClr val="FCFDFD"/>
                </a:solidFill>
              </a:defRPr>
            </a:lvl4pPr>
            <a:lvl5pPr>
              <a:defRPr sz="1600">
                <a:solidFill>
                  <a:srgbClr val="FCFDFD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EB6D42-E926-412E-88B1-9BED2336D908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rgbClr val="5EB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362781-FA80-46E9-83B5-F01A8489D5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302535"/>
            <a:ext cx="1954051" cy="59825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BA4622A-4240-40B9-92EE-2D74713ED29B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rgbClr val="5EB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668984F-83F2-4A96-BA2D-8A782740E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4887" y="331111"/>
            <a:ext cx="4953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rgbClr val="00263E"/>
                </a:solidFill>
              </a:defRPr>
            </a:lvl1pPr>
          </a:lstStyle>
          <a:p>
            <a:fld id="{12470FC9-12F5-4712-8FCF-C6842F6EB4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D01D43F-4636-4A4D-94A6-64827826E4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rgbClr val="00263E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024613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A4DDC-29DC-40C9-A1F5-C12BB90A6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1184109"/>
            <a:ext cx="10991850" cy="1325563"/>
          </a:xfrm>
        </p:spPr>
        <p:txBody>
          <a:bodyPr/>
          <a:lstStyle>
            <a:lvl1pPr>
              <a:defRPr>
                <a:solidFill>
                  <a:srgbClr val="1D252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79B48-813A-4237-A213-27A6D8FC4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2644609"/>
            <a:ext cx="10991850" cy="3525603"/>
          </a:xfrm>
        </p:spPr>
        <p:txBody>
          <a:bodyPr/>
          <a:lstStyle>
            <a:lvl1pPr>
              <a:defRPr>
                <a:solidFill>
                  <a:srgbClr val="1D252C"/>
                </a:solidFill>
              </a:defRPr>
            </a:lvl1pPr>
            <a:lvl2pPr>
              <a:defRPr>
                <a:solidFill>
                  <a:srgbClr val="1D252C"/>
                </a:solidFill>
              </a:defRPr>
            </a:lvl2pPr>
            <a:lvl3pPr>
              <a:defRPr>
                <a:solidFill>
                  <a:srgbClr val="1D252C"/>
                </a:solidFill>
              </a:defRPr>
            </a:lvl3pPr>
            <a:lvl4pPr>
              <a:defRPr>
                <a:solidFill>
                  <a:srgbClr val="1D252C"/>
                </a:solidFill>
              </a:defRPr>
            </a:lvl4pPr>
            <a:lvl5pPr>
              <a:defRPr>
                <a:solidFill>
                  <a:srgbClr val="1D252C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625AF6-02CA-42C4-A6FD-998A26EDB8D5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62BADD-31B6-4FB9-A08B-9FC6E9D0B2AA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FDFD"/>
              </a:solidFill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B35A965-8310-470A-A5AF-BC7C849D8AB8}"/>
              </a:ext>
            </a:extLst>
          </p:cNvPr>
          <p:cNvSpPr txBox="1">
            <a:spLocks/>
          </p:cNvSpPr>
          <p:nvPr userDrawn="1"/>
        </p:nvSpPr>
        <p:spPr>
          <a:xfrm>
            <a:off x="11164887" y="331111"/>
            <a:ext cx="4953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E5A099-0E43-4BC3-B9B3-CCC1F00906DF}" type="slidenum">
              <a:rPr lang="en-US" smtClean="0">
                <a:solidFill>
                  <a:srgbClr val="FCFDFD"/>
                </a:solidFill>
              </a:rPr>
              <a:pPr/>
              <a:t>‹#›</a:t>
            </a:fld>
            <a:endParaRPr lang="en-US" dirty="0">
              <a:solidFill>
                <a:srgbClr val="FCFDFD"/>
              </a:solidFill>
            </a:endParaRP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28529FA-0B8C-487A-AD1B-8B47674438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rgbClr val="FCFDFD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4DF851-5C41-4382-BC90-8FA999E772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28" y="304477"/>
            <a:ext cx="2550053" cy="59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846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rgbClr val="0026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835D0-15AC-4A27-9D7E-E8D974CD1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1184110"/>
            <a:ext cx="10991850" cy="1325563"/>
          </a:xfrm>
        </p:spPr>
        <p:txBody>
          <a:bodyPr/>
          <a:lstStyle>
            <a:lvl1pPr>
              <a:defRPr>
                <a:solidFill>
                  <a:srgbClr val="5EB3E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043CB5-06E0-4C06-9DC4-B384EB7B9620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rgbClr val="5EB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4051E3-E0E6-496A-A2CE-ACF8E72D47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302535"/>
            <a:ext cx="1954051" cy="59825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70340F5-7046-436A-8DFD-2AA0F899AFB3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rgbClr val="5EB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4711171-0C5E-4BF4-A59B-6B904C321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4887" y="331111"/>
            <a:ext cx="4953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rgbClr val="00263E"/>
                </a:solidFill>
              </a:defRPr>
            </a:lvl1pPr>
          </a:lstStyle>
          <a:p>
            <a:fld id="{12470FC9-12F5-4712-8FCF-C6842F6EB4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6E565327-8EB1-4850-A502-9155B359E2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rgbClr val="00263E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2789388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bg>
      <p:bgPr>
        <a:solidFill>
          <a:srgbClr val="0026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00C63CD-8A57-4951-BC31-455058A80ED4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rgbClr val="5EB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F21930-E397-4321-97D6-3881E9B2A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302535"/>
            <a:ext cx="1954051" cy="59825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101B142-231A-400C-B663-EE04B35BCB0C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rgbClr val="5EB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1EFD973-7ECA-41FF-9342-4AF80074A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4887" y="331111"/>
            <a:ext cx="4953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rgbClr val="00263E"/>
                </a:solidFill>
              </a:defRPr>
            </a:lvl1pPr>
          </a:lstStyle>
          <a:p>
            <a:fld id="{12470FC9-12F5-4712-8FCF-C6842F6EB4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FD0009C-4C56-4753-A28D-38DB464B51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rgbClr val="00263E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1554380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bg>
      <p:bgPr>
        <a:solidFill>
          <a:srgbClr val="0026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8C2A2-F68B-4E3F-9E9D-105CBBE5B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54" y="1112838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5EB3E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E81D5-03F6-4475-9C38-6CB075393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12838"/>
            <a:ext cx="6172200" cy="5049423"/>
          </a:xfrm>
        </p:spPr>
        <p:txBody>
          <a:bodyPr/>
          <a:lstStyle>
            <a:lvl1pPr>
              <a:defRPr sz="3200">
                <a:solidFill>
                  <a:srgbClr val="FCFDFD"/>
                </a:solidFill>
              </a:defRPr>
            </a:lvl1pPr>
            <a:lvl2pPr>
              <a:defRPr sz="2800">
                <a:solidFill>
                  <a:srgbClr val="FCFDFD"/>
                </a:solidFill>
              </a:defRPr>
            </a:lvl2pPr>
            <a:lvl3pPr>
              <a:defRPr sz="2400">
                <a:solidFill>
                  <a:srgbClr val="FCFDFD"/>
                </a:solidFill>
              </a:defRPr>
            </a:lvl3pPr>
            <a:lvl4pPr>
              <a:defRPr sz="2000">
                <a:solidFill>
                  <a:srgbClr val="FCFDFD"/>
                </a:solidFill>
              </a:defRPr>
            </a:lvl4pPr>
            <a:lvl5pPr>
              <a:defRPr sz="2000">
                <a:solidFill>
                  <a:srgbClr val="FCFDFD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77C755-DED5-45A2-8F6B-B8C5F58B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5654" y="2713038"/>
            <a:ext cx="3932237" cy="3449223"/>
          </a:xfrm>
        </p:spPr>
        <p:txBody>
          <a:bodyPr/>
          <a:lstStyle>
            <a:lvl1pPr marL="0" indent="0">
              <a:buNone/>
              <a:defRPr sz="1600">
                <a:solidFill>
                  <a:srgbClr val="FCFDFD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D89047-814E-406B-8DA6-50927BD8EFD9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rgbClr val="5EB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2CB7AC-9AC5-4574-8D15-CB376FF3D5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302535"/>
            <a:ext cx="1954051" cy="59825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CEF362F-9E05-4EBA-A522-4243F524F4D3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rgbClr val="5EB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7FFE64AF-829A-49D9-AFF4-CE4DB7FE9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4887" y="331111"/>
            <a:ext cx="4953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rgbClr val="00263E"/>
                </a:solidFill>
              </a:defRPr>
            </a:lvl1pPr>
          </a:lstStyle>
          <a:p>
            <a:fld id="{12470FC9-12F5-4712-8FCF-C6842F6EB4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16183290-DA4A-4B50-8953-9E9F03125F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rgbClr val="00263E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1991588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solidFill>
          <a:srgbClr val="0026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B39DA-9471-4947-9200-95955AD20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1112838"/>
            <a:ext cx="43053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937CF-41A8-49D3-89F2-595CE8D0C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1112838"/>
            <a:ext cx="6408737" cy="50498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A5FD7D-C16F-4C09-81A2-D55C970C3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075" y="2713038"/>
            <a:ext cx="4305300" cy="34496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941364-3485-42B4-B271-9F830BCB8622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rgbClr val="5EB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9ED5C9A-59B6-422D-A0B7-CE2BDED7E1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302535"/>
            <a:ext cx="1954051" cy="59825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634241B-0416-4923-8203-2AF49E5B0B04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rgbClr val="5EB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368EEBE-5CF4-47DF-B26D-8F233DB2B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4887" y="331111"/>
            <a:ext cx="4953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rgbClr val="00263E"/>
                </a:solidFill>
              </a:defRPr>
            </a:lvl1pPr>
          </a:lstStyle>
          <a:p>
            <a:fld id="{12470FC9-12F5-4712-8FCF-C6842F6EB4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6A81C2A6-94F2-4552-8C82-D353B75544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rgbClr val="00263E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1964596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nimated city logo image">
    <p:bg>
      <p:bgPr>
        <a:solidFill>
          <a:srgbClr val="D24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1704ED5-2138-409A-9AE1-26642354B39D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768D9E-4630-48BB-BCE0-61E6E6499504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BE8B5-6AE8-40FF-8D8E-6B1AC2232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4887" y="331111"/>
            <a:ext cx="4953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rgbClr val="D2451E"/>
                </a:solidFill>
              </a:defRPr>
            </a:lvl1pPr>
          </a:lstStyle>
          <a:p>
            <a:fld id="{12470FC9-12F5-4712-8FCF-C6842F6EB4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95BF56B-EBA4-450B-86ED-6060D3194A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rgbClr val="D2451E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F05048E5-DE1A-462C-A74E-F5A95CC7FB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18740" y="2261863"/>
            <a:ext cx="8554520" cy="261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6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oranges">
    <p:bg>
      <p:bgPr>
        <a:solidFill>
          <a:srgbClr val="D24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E1CE3-5E45-4CCA-B260-8A3912619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075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rgbClr val="FFCD00"/>
                </a:solidFill>
                <a:latin typeface="Setimo" panose="020B0603020204030204" pitchFamily="34" charset="0"/>
                <a:cs typeface="Setimo" panose="020B0603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226F02-6066-4A66-8009-7072AA948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075" y="3602038"/>
            <a:ext cx="9144000" cy="766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CFDFD"/>
                </a:solidFill>
                <a:latin typeface="Museo Slab 500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704ED5-2138-409A-9AE1-26642354B39D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2451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D3E853-083B-46CA-BEBF-2995CEDDE4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302535"/>
            <a:ext cx="1954051" cy="59825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768D9E-4630-48BB-BCE0-61E6E6499504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BE8B5-6AE8-40FF-8D8E-6B1AC2232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4887" y="331111"/>
            <a:ext cx="4953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rgbClr val="D2451E"/>
                </a:solidFill>
              </a:defRPr>
            </a:lvl1pPr>
          </a:lstStyle>
          <a:p>
            <a:fld id="{12470FC9-12F5-4712-8FCF-C6842F6EB40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EC3C28-A61D-4B14-A85B-689B0A49A4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251" y="5095875"/>
            <a:ext cx="3108674" cy="4115711"/>
          </a:xfrm>
          <a:prstGeom prst="rect">
            <a:avLst/>
          </a:prstGeom>
          <a:effectLst>
            <a:innerShdw blurRad="12700" dist="38100" dir="10800000">
              <a:schemeClr val="tx1"/>
            </a:innerShdw>
          </a:effectLst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AAC2780-F550-4211-A3AD-942187F856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175" y="4711701"/>
            <a:ext cx="3860800" cy="546100"/>
          </a:xfrm>
        </p:spPr>
        <p:txBody>
          <a:bodyPr/>
          <a:lstStyle>
            <a:lvl1pPr marL="0" indent="0">
              <a:buNone/>
              <a:defRPr lang="en-US" sz="2800" kern="1200" dirty="0" smtClean="0">
                <a:solidFill>
                  <a:srgbClr val="FCFDFD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95BF56B-EBA4-450B-86ED-6060D3194A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rgbClr val="D2451E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DB6B647-A12B-4205-B2DB-0C138F9FB5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175" y="5507491"/>
            <a:ext cx="2790825" cy="273051"/>
          </a:xfrm>
        </p:spPr>
        <p:txBody>
          <a:bodyPr/>
          <a:lstStyle>
            <a:lvl1pPr marL="0" indent="0">
              <a:buNone/>
              <a:defRPr lang="en-US" sz="1400" i="1" kern="1200" smtClean="0">
                <a:solidFill>
                  <a:srgbClr val="FCFDFD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</a:lstStyle>
          <a:p>
            <a:pPr lvl="0"/>
            <a:r>
              <a:rPr lang="en-US" dirty="0"/>
              <a:t>Prepared for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21368F1-156C-4AD0-9F24-B7420E7981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174" y="5859463"/>
            <a:ext cx="7286625" cy="388937"/>
          </a:xfrm>
        </p:spPr>
        <p:txBody>
          <a:bodyPr/>
          <a:lstStyle>
            <a:lvl1pPr marL="0" indent="0">
              <a:buNone/>
              <a:defRPr lang="en-US" sz="2200" kern="1200" smtClean="0">
                <a:solidFill>
                  <a:srgbClr val="FCFDFD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</a:lstStyle>
          <a:p>
            <a:pPr lvl="0"/>
            <a:r>
              <a:rPr lang="en-US" dirty="0"/>
              <a:t>Committee or meeting name</a:t>
            </a:r>
          </a:p>
        </p:txBody>
      </p:sp>
    </p:spTree>
    <p:extLst>
      <p:ext uri="{BB962C8B-B14F-4D97-AF65-F5344CB8AC3E}">
        <p14:creationId xmlns:p14="http://schemas.microsoft.com/office/powerpoint/2010/main" val="401369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D24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A4DDC-29DC-40C9-A1F5-C12BB90A6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1184109"/>
            <a:ext cx="10991850" cy="1325563"/>
          </a:xfrm>
        </p:spPr>
        <p:txBody>
          <a:bodyPr/>
          <a:lstStyle>
            <a:lvl1pPr>
              <a:defRPr>
                <a:solidFill>
                  <a:srgbClr val="FFCD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79B48-813A-4237-A213-27A6D8FC4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2644609"/>
            <a:ext cx="10991850" cy="3525603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  <a:lvl2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2pPr>
            <a:lvl3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3pPr>
            <a:lvl4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4pPr>
            <a:lvl5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87BDAA-5892-458B-86B6-6F5D792454D2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2451E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E216C3-2696-4DD2-9674-62FABB488B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302535"/>
            <a:ext cx="1954051" cy="59825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BBFD64F-0DD7-4A03-9437-3DF14AF41EF2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BCD736A-2097-4E51-9254-0CCDD79B7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4887" y="331111"/>
            <a:ext cx="4953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rgbClr val="D2451E"/>
                </a:solidFill>
              </a:defRPr>
            </a:lvl1pPr>
          </a:lstStyle>
          <a:p>
            <a:fld id="{12470FC9-12F5-4712-8FCF-C6842F6EB4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35685351-8121-4DB6-BA4A-2823DC9DEE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rgbClr val="D2451E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452577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solidFill>
          <a:srgbClr val="D24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BB233-7582-4DF0-976C-072CAF26F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1214438"/>
            <a:ext cx="10991850" cy="2955475"/>
          </a:xfrm>
        </p:spPr>
        <p:txBody>
          <a:bodyPr anchor="b"/>
          <a:lstStyle>
            <a:lvl1pPr>
              <a:defRPr lang="en-US">
                <a:solidFill>
                  <a:srgbClr val="FFCD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9CECB-8408-48E6-9790-E2E671853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0075" y="4380820"/>
            <a:ext cx="10991850" cy="1772330"/>
          </a:xfrm>
        </p:spPr>
        <p:txBody>
          <a:bodyPr/>
          <a:lstStyle>
            <a:lvl1pPr marL="0" indent="0">
              <a:buNone/>
              <a:defRPr lang="en-US" smtClean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DE4F6A-32D5-46B5-BC48-0FD87E6B55FE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2451E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E84057-6FAC-4434-8B12-CDBD719BA2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302535"/>
            <a:ext cx="1954051" cy="59825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B50348D-A4BA-4AA1-B8F5-3E7A966B97FF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2FA19DC-D4C4-4844-9AA9-CF36DB25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4887" y="331111"/>
            <a:ext cx="4953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rgbClr val="D2451E"/>
                </a:solidFill>
              </a:defRPr>
            </a:lvl1pPr>
          </a:lstStyle>
          <a:p>
            <a:fld id="{12470FC9-12F5-4712-8FCF-C6842F6EB4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36EE796-42DB-4BA3-A646-520253C25B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rgbClr val="D2451E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9589687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solidFill>
          <a:srgbClr val="D24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9C9EF46-92ED-42AF-83CE-C9B2CA76E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1184109"/>
            <a:ext cx="10991850" cy="1325563"/>
          </a:xfrm>
        </p:spPr>
        <p:txBody>
          <a:bodyPr/>
          <a:lstStyle>
            <a:lvl1pPr>
              <a:defRPr>
                <a:solidFill>
                  <a:srgbClr val="FFCD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1946B2D-4CC6-4DBB-8158-1C39FA432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0075" y="2792988"/>
            <a:ext cx="5355452" cy="328975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FCFDFD"/>
                </a:solidFill>
              </a:defRPr>
            </a:lvl1pPr>
            <a:lvl2pPr>
              <a:defRPr sz="2000">
                <a:solidFill>
                  <a:srgbClr val="FCFDFD"/>
                </a:solidFill>
              </a:defRPr>
            </a:lvl2pPr>
            <a:lvl3pPr>
              <a:defRPr sz="1800">
                <a:solidFill>
                  <a:srgbClr val="FCFDFD"/>
                </a:solidFill>
              </a:defRPr>
            </a:lvl3pPr>
            <a:lvl4pPr>
              <a:defRPr sz="1600">
                <a:solidFill>
                  <a:srgbClr val="FCFDFD"/>
                </a:solidFill>
              </a:defRPr>
            </a:lvl4pPr>
            <a:lvl5pPr>
              <a:defRPr sz="1600">
                <a:solidFill>
                  <a:srgbClr val="FCFDFD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F6755423-733D-49D5-9381-045BCC8F88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36473" y="2792988"/>
            <a:ext cx="5355452" cy="328975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FCFDFD"/>
                </a:solidFill>
              </a:defRPr>
            </a:lvl1pPr>
            <a:lvl2pPr>
              <a:defRPr sz="2000">
                <a:solidFill>
                  <a:srgbClr val="FCFDFD"/>
                </a:solidFill>
              </a:defRPr>
            </a:lvl2pPr>
            <a:lvl3pPr>
              <a:defRPr sz="1800">
                <a:solidFill>
                  <a:srgbClr val="FCFDFD"/>
                </a:solidFill>
              </a:defRPr>
            </a:lvl3pPr>
            <a:lvl4pPr>
              <a:defRPr sz="1600">
                <a:solidFill>
                  <a:srgbClr val="FCFDFD"/>
                </a:solidFill>
              </a:defRPr>
            </a:lvl4pPr>
            <a:lvl5pPr>
              <a:defRPr sz="1600">
                <a:solidFill>
                  <a:srgbClr val="FCFDFD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21BF1F-3D99-4B9D-84EF-3B36D6A5ACD1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2451E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E02A36C-1BF0-4E4C-BD3B-F65687A467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302535"/>
            <a:ext cx="1954051" cy="59825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4CFE9AE-A79D-460C-A358-0D336B06A110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7946AAB8-38AC-4278-A841-EC30E3009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4887" y="331111"/>
            <a:ext cx="4953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rgbClr val="D2451E"/>
                </a:solidFill>
              </a:defRPr>
            </a:lvl1pPr>
          </a:lstStyle>
          <a:p>
            <a:fld id="{12470FC9-12F5-4712-8FCF-C6842F6EB4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2E2E1F8F-9076-4A8C-B932-8B31802E7D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rgbClr val="D2451E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201642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bg>
      <p:bgPr>
        <a:solidFill>
          <a:srgbClr val="D24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5238E-E094-479D-97B9-5B7A3AFFA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1184109"/>
            <a:ext cx="10991850" cy="1325563"/>
          </a:xfrm>
        </p:spPr>
        <p:txBody>
          <a:bodyPr/>
          <a:lstStyle>
            <a:lvl1pPr>
              <a:defRPr>
                <a:solidFill>
                  <a:srgbClr val="FFCD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60D5A-C2E4-4D8E-891A-8A72638D6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0075" y="2500147"/>
            <a:ext cx="5355452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CFDF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790031-D91F-408B-84EB-95FB6BF9F3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0075" y="3324059"/>
            <a:ext cx="5355452" cy="275868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FCFDFD"/>
                </a:solidFill>
              </a:defRPr>
            </a:lvl1pPr>
            <a:lvl2pPr>
              <a:defRPr sz="2000">
                <a:solidFill>
                  <a:srgbClr val="FCFDFD"/>
                </a:solidFill>
              </a:defRPr>
            </a:lvl2pPr>
            <a:lvl3pPr>
              <a:defRPr sz="1800">
                <a:solidFill>
                  <a:srgbClr val="FCFDFD"/>
                </a:solidFill>
              </a:defRPr>
            </a:lvl3pPr>
            <a:lvl4pPr>
              <a:defRPr sz="1600">
                <a:solidFill>
                  <a:srgbClr val="FCFDFD"/>
                </a:solidFill>
              </a:defRPr>
            </a:lvl4pPr>
            <a:lvl5pPr>
              <a:defRPr sz="1600">
                <a:solidFill>
                  <a:srgbClr val="FCFDFD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8C80E-8FC2-46A3-850C-1BBE6E0CE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6473" y="2500147"/>
            <a:ext cx="5355452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CFDF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5B85F0-2A5B-4143-8D0B-0EBAB5E1F9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36473" y="3324059"/>
            <a:ext cx="5355452" cy="275868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FCFDFD"/>
                </a:solidFill>
              </a:defRPr>
            </a:lvl1pPr>
            <a:lvl2pPr>
              <a:defRPr sz="2000">
                <a:solidFill>
                  <a:srgbClr val="FCFDFD"/>
                </a:solidFill>
              </a:defRPr>
            </a:lvl2pPr>
            <a:lvl3pPr>
              <a:defRPr sz="1800">
                <a:solidFill>
                  <a:srgbClr val="FCFDFD"/>
                </a:solidFill>
              </a:defRPr>
            </a:lvl3pPr>
            <a:lvl4pPr>
              <a:defRPr sz="1600">
                <a:solidFill>
                  <a:srgbClr val="FCFDFD"/>
                </a:solidFill>
              </a:defRPr>
            </a:lvl4pPr>
            <a:lvl5pPr>
              <a:defRPr sz="1600">
                <a:solidFill>
                  <a:srgbClr val="FCFDFD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C444DD-B3F7-4539-8FE5-95DF111627BE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2451E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F0E805E-414D-49B9-94AD-734F9F45E2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302535"/>
            <a:ext cx="1954051" cy="59825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A551080-54C3-46D9-88D5-C37AEFC89061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D438C102-CCAE-40DC-BB3A-12C671316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4887" y="331111"/>
            <a:ext cx="4953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rgbClr val="D2451E"/>
                </a:solidFill>
              </a:defRPr>
            </a:lvl1pPr>
          </a:lstStyle>
          <a:p>
            <a:fld id="{12470FC9-12F5-4712-8FCF-C6842F6EB4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CBCFC1E4-85DA-49EF-ADD1-C4BC81C624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rgbClr val="D2451E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13280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BB233-7582-4DF0-976C-072CAF26F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1143765"/>
            <a:ext cx="10991850" cy="2824337"/>
          </a:xfrm>
        </p:spPr>
        <p:txBody>
          <a:bodyPr anchor="b"/>
          <a:lstStyle>
            <a:lvl1pPr>
              <a:defRPr lang="en-US">
                <a:solidFill>
                  <a:srgbClr val="1D252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9CECB-8408-48E6-9790-E2E671853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0075" y="4010025"/>
            <a:ext cx="10991850" cy="2114550"/>
          </a:xfrm>
        </p:spPr>
        <p:txBody>
          <a:bodyPr/>
          <a:lstStyle>
            <a:lvl1pPr marL="0" indent="0">
              <a:buNone/>
              <a:defRPr lang="en-US" smtClean="0">
                <a:solidFill>
                  <a:srgbClr val="1D252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0EF14D-52AD-4C69-9F69-A70806B35473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86315B-9D7C-4349-A2F9-81875E18EFB0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FDFD"/>
              </a:solidFill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99CD0BA-101D-4D6E-952F-6563EABD915D}"/>
              </a:ext>
            </a:extLst>
          </p:cNvPr>
          <p:cNvSpPr txBox="1">
            <a:spLocks/>
          </p:cNvSpPr>
          <p:nvPr userDrawn="1"/>
        </p:nvSpPr>
        <p:spPr>
          <a:xfrm>
            <a:off x="11164887" y="331111"/>
            <a:ext cx="4953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E5A099-0E43-4BC3-B9B3-CCC1F00906DF}" type="slidenum">
              <a:rPr lang="en-US" smtClean="0">
                <a:solidFill>
                  <a:srgbClr val="FCFDFD"/>
                </a:solidFill>
              </a:rPr>
              <a:pPr/>
              <a:t>‹#›</a:t>
            </a:fld>
            <a:endParaRPr lang="en-US" dirty="0">
              <a:solidFill>
                <a:srgbClr val="FCFDFD"/>
              </a:solidFill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789EDB4-6EE2-43DA-A908-6F9CF2F179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rgbClr val="FCFDFD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C08445-4694-4656-B3AC-757F1D0E12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28" y="304477"/>
            <a:ext cx="2550053" cy="59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129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solidFill>
          <a:srgbClr val="D24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835D0-15AC-4A27-9D7E-E8D974CD1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1184110"/>
            <a:ext cx="10991850" cy="1325563"/>
          </a:xfrm>
        </p:spPr>
        <p:txBody>
          <a:bodyPr/>
          <a:lstStyle>
            <a:lvl1pPr>
              <a:defRPr>
                <a:solidFill>
                  <a:srgbClr val="FFCD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C6776E-C03E-479C-AC04-9748AC2384D4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2451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245B1A-8B4F-4F24-8DBC-D0776EF83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302535"/>
            <a:ext cx="1954051" cy="59825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8A96F04-0C87-4D76-BA9A-1913A32F71A8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60C1312-1B49-4097-AABC-0570834CB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4887" y="331111"/>
            <a:ext cx="4953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rgbClr val="D2451E"/>
                </a:solidFill>
              </a:defRPr>
            </a:lvl1pPr>
          </a:lstStyle>
          <a:p>
            <a:fld id="{12470FC9-12F5-4712-8FCF-C6842F6EB4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EA2FEF63-4BAC-4687-8B2F-04CB828C91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rgbClr val="D2451E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1855236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bg>
      <p:bgPr>
        <a:solidFill>
          <a:srgbClr val="D24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8C2A2-F68B-4E3F-9E9D-105CBBE5B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54" y="1112838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FFCD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E81D5-03F6-4475-9C38-6CB075393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12838"/>
            <a:ext cx="6172200" cy="5049423"/>
          </a:xfrm>
        </p:spPr>
        <p:txBody>
          <a:bodyPr/>
          <a:lstStyle>
            <a:lvl1pPr>
              <a:defRPr sz="3200">
                <a:solidFill>
                  <a:srgbClr val="FCFDFD"/>
                </a:solidFill>
              </a:defRPr>
            </a:lvl1pPr>
            <a:lvl2pPr>
              <a:defRPr sz="2800">
                <a:solidFill>
                  <a:srgbClr val="FCFDFD"/>
                </a:solidFill>
              </a:defRPr>
            </a:lvl2pPr>
            <a:lvl3pPr>
              <a:defRPr sz="2400">
                <a:solidFill>
                  <a:srgbClr val="FCFDFD"/>
                </a:solidFill>
              </a:defRPr>
            </a:lvl3pPr>
            <a:lvl4pPr>
              <a:defRPr sz="2000">
                <a:solidFill>
                  <a:srgbClr val="FCFDFD"/>
                </a:solidFill>
              </a:defRPr>
            </a:lvl4pPr>
            <a:lvl5pPr>
              <a:defRPr sz="2000">
                <a:solidFill>
                  <a:srgbClr val="FCFDFD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77C755-DED5-45A2-8F6B-B8C5F58B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5654" y="2713038"/>
            <a:ext cx="3932237" cy="3449223"/>
          </a:xfrm>
        </p:spPr>
        <p:txBody>
          <a:bodyPr/>
          <a:lstStyle>
            <a:lvl1pPr marL="0" indent="0">
              <a:buNone/>
              <a:defRPr sz="1600">
                <a:solidFill>
                  <a:srgbClr val="FCFDFD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B88FED-9566-4FDE-A9B4-7CF2937D8436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2451E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91C134-940E-4233-BDA7-D7DD76248D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302535"/>
            <a:ext cx="1954051" cy="59825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E9949E3-425F-4686-8671-DB67BDE18444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805F6D83-B012-45EE-B058-56141770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4887" y="331111"/>
            <a:ext cx="4953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rgbClr val="D2451E"/>
                </a:solidFill>
              </a:defRPr>
            </a:lvl1pPr>
          </a:lstStyle>
          <a:p>
            <a:fld id="{12470FC9-12F5-4712-8FCF-C6842F6EB4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039237F6-78F6-4F80-A526-3730F882F1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rgbClr val="D2451E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17885798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bg>
      <p:bgPr>
        <a:solidFill>
          <a:srgbClr val="D24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B39DA-9471-4947-9200-95955AD20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1112838"/>
            <a:ext cx="4305300" cy="1600200"/>
          </a:xfrm>
        </p:spPr>
        <p:txBody>
          <a:bodyPr anchor="b"/>
          <a:lstStyle>
            <a:lvl1pPr>
              <a:defRPr sz="3200">
                <a:solidFill>
                  <a:srgbClr val="FFCD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937CF-41A8-49D3-89F2-595CE8D0C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1112838"/>
            <a:ext cx="6408737" cy="5049837"/>
          </a:xfrm>
        </p:spPr>
        <p:txBody>
          <a:bodyPr/>
          <a:lstStyle>
            <a:lvl1pPr marL="0" indent="0">
              <a:buNone/>
              <a:defRPr sz="3200">
                <a:solidFill>
                  <a:srgbClr val="FFCD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A5FD7D-C16F-4C09-81A2-D55C970C3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075" y="2713038"/>
            <a:ext cx="4305300" cy="3449637"/>
          </a:xfrm>
        </p:spPr>
        <p:txBody>
          <a:bodyPr/>
          <a:lstStyle>
            <a:lvl1pPr marL="0" indent="0">
              <a:buNone/>
              <a:defRPr sz="1600">
                <a:solidFill>
                  <a:srgbClr val="FCFDFD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FBDD94-0E7A-45EB-A219-D107C94D4181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2451E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2C0826-4ECD-4FFA-8749-653EBB0BFF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302535"/>
            <a:ext cx="1954051" cy="59825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E3C8D93-8718-48B6-9764-5B61A3291A01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F9CF9655-1EC5-412F-9ED6-28729EC1F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4887" y="331111"/>
            <a:ext cx="4953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rgbClr val="D2451E"/>
                </a:solidFill>
              </a:defRPr>
            </a:lvl1pPr>
          </a:lstStyle>
          <a:p>
            <a:fld id="{12470FC9-12F5-4712-8FCF-C6842F6EB4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806010B9-8AB9-4147-B04A-CF0D0A3238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rgbClr val="D2451E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15078337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solidFill>
          <a:srgbClr val="D24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1CF242-A4FA-4523-9D75-C8E4B7BA03A8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2451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9A4410-D24B-415F-8197-BE2E16A47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302535"/>
            <a:ext cx="1954051" cy="59825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F752428-10AA-4CED-9DB3-18AFE1881FC5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F117405-CD80-40AA-ACF6-6EADD1C4E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4887" y="331111"/>
            <a:ext cx="4953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rgbClr val="D2451E"/>
                </a:solidFill>
              </a:defRPr>
            </a:lvl1pPr>
          </a:lstStyle>
          <a:p>
            <a:fld id="{12470FC9-12F5-4712-8FCF-C6842F6EB4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96910EC5-F8E7-472C-B104-4B52351F53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rgbClr val="D2451E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564740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9C9EF46-92ED-42AF-83CE-C9B2CA76E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1184109"/>
            <a:ext cx="10991850" cy="1325563"/>
          </a:xfrm>
        </p:spPr>
        <p:txBody>
          <a:bodyPr/>
          <a:lstStyle>
            <a:lvl1pPr>
              <a:defRPr lang="en-US">
                <a:solidFill>
                  <a:srgbClr val="1D252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1946B2D-4CC6-4DBB-8158-1C39FA432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0075" y="2792988"/>
            <a:ext cx="5355452" cy="3289759"/>
          </a:xfrm>
        </p:spPr>
        <p:txBody>
          <a:bodyPr>
            <a:normAutofit/>
          </a:bodyPr>
          <a:lstStyle>
            <a:lvl1pPr>
              <a:defRPr lang="en-US" dirty="0">
                <a:solidFill>
                  <a:srgbClr val="1D252C"/>
                </a:solidFill>
              </a:defRPr>
            </a:lvl1pPr>
            <a:lvl2pPr>
              <a:defRPr lang="en-US" dirty="0">
                <a:solidFill>
                  <a:srgbClr val="1D252C"/>
                </a:solidFill>
              </a:defRPr>
            </a:lvl2pPr>
            <a:lvl3pPr>
              <a:defRPr lang="en-US" dirty="0">
                <a:solidFill>
                  <a:srgbClr val="1D252C"/>
                </a:solidFill>
              </a:defRPr>
            </a:lvl3pPr>
            <a:lvl4pPr>
              <a:defRPr lang="en-US" dirty="0">
                <a:solidFill>
                  <a:srgbClr val="1D252C"/>
                </a:solidFill>
              </a:defRPr>
            </a:lvl4pPr>
            <a:lvl5pPr>
              <a:defRPr lang="en-US" dirty="0">
                <a:solidFill>
                  <a:srgbClr val="1D252C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F6755423-733D-49D5-9381-045BCC8F88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36473" y="2792988"/>
            <a:ext cx="5355452" cy="3289759"/>
          </a:xfrm>
        </p:spPr>
        <p:txBody>
          <a:bodyPr>
            <a:normAutofit/>
          </a:bodyPr>
          <a:lstStyle>
            <a:lvl1pPr>
              <a:defRPr lang="en-US" dirty="0">
                <a:solidFill>
                  <a:srgbClr val="1D252C"/>
                </a:solidFill>
              </a:defRPr>
            </a:lvl1pPr>
            <a:lvl2pPr>
              <a:defRPr lang="en-US" dirty="0">
                <a:solidFill>
                  <a:srgbClr val="1D252C"/>
                </a:solidFill>
              </a:defRPr>
            </a:lvl2pPr>
            <a:lvl3pPr>
              <a:defRPr lang="en-US" dirty="0">
                <a:solidFill>
                  <a:srgbClr val="1D252C"/>
                </a:solidFill>
              </a:defRPr>
            </a:lvl3pPr>
            <a:lvl4pPr>
              <a:defRPr lang="en-US" dirty="0">
                <a:solidFill>
                  <a:srgbClr val="1D252C"/>
                </a:solidFill>
              </a:defRPr>
            </a:lvl4pPr>
            <a:lvl5pPr>
              <a:defRPr lang="en-US" dirty="0">
                <a:solidFill>
                  <a:srgbClr val="1D252C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57E0D8-FACF-4E78-8416-1F72C8581AA4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6AFE3A-D783-4B7A-BC7D-3756453C9241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FDFD"/>
              </a:solidFill>
            </a:endParaRP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93E3ED8F-ED45-482B-8DBF-99B3F0DB088A}"/>
              </a:ext>
            </a:extLst>
          </p:cNvPr>
          <p:cNvSpPr txBox="1">
            <a:spLocks/>
          </p:cNvSpPr>
          <p:nvPr userDrawn="1"/>
        </p:nvSpPr>
        <p:spPr>
          <a:xfrm>
            <a:off x="11164887" y="331111"/>
            <a:ext cx="4953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E5A099-0E43-4BC3-B9B3-CCC1F00906DF}" type="slidenum">
              <a:rPr lang="en-US" smtClean="0">
                <a:solidFill>
                  <a:srgbClr val="FCFDFD"/>
                </a:solidFill>
              </a:rPr>
              <a:pPr/>
              <a:t>‹#›</a:t>
            </a:fld>
            <a:endParaRPr lang="en-US" dirty="0">
              <a:solidFill>
                <a:srgbClr val="FCFDFD"/>
              </a:solidFill>
            </a:endParaRP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B959442A-0DFD-452F-B6F3-6A0BFDC182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rgbClr val="FCFDFD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8213EA1-4189-4F2C-9CF5-0261BD35A2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28" y="304477"/>
            <a:ext cx="2550053" cy="59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0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5238E-E094-479D-97B9-5B7A3AFFA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1184109"/>
            <a:ext cx="10991850" cy="1325563"/>
          </a:xfrm>
        </p:spPr>
        <p:txBody>
          <a:bodyPr/>
          <a:lstStyle>
            <a:lvl1pPr>
              <a:defRPr>
                <a:solidFill>
                  <a:srgbClr val="1D252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60D5A-C2E4-4D8E-891A-8A72638D6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0075" y="2500147"/>
            <a:ext cx="5355452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D25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790031-D91F-408B-84EB-95FB6BF9F3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0075" y="3324059"/>
            <a:ext cx="5355452" cy="275868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D252C"/>
                </a:solidFill>
              </a:defRPr>
            </a:lvl1pPr>
            <a:lvl2pPr>
              <a:defRPr sz="2000">
                <a:solidFill>
                  <a:srgbClr val="1D252C"/>
                </a:solidFill>
              </a:defRPr>
            </a:lvl2pPr>
            <a:lvl3pPr>
              <a:defRPr sz="1800">
                <a:solidFill>
                  <a:srgbClr val="1D252C"/>
                </a:solidFill>
              </a:defRPr>
            </a:lvl3pPr>
            <a:lvl4pPr>
              <a:defRPr sz="1600">
                <a:solidFill>
                  <a:srgbClr val="1D252C"/>
                </a:solidFill>
              </a:defRPr>
            </a:lvl4pPr>
            <a:lvl5pPr>
              <a:defRPr sz="1600">
                <a:solidFill>
                  <a:srgbClr val="1D252C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8C80E-8FC2-46A3-850C-1BBE6E0CE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6473" y="2500147"/>
            <a:ext cx="5355452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D25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5B85F0-2A5B-4143-8D0B-0EBAB5E1F9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36473" y="3324059"/>
            <a:ext cx="5355452" cy="275868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D252C"/>
                </a:solidFill>
              </a:defRPr>
            </a:lvl1pPr>
            <a:lvl2pPr>
              <a:defRPr sz="2000">
                <a:solidFill>
                  <a:srgbClr val="1D252C"/>
                </a:solidFill>
              </a:defRPr>
            </a:lvl2pPr>
            <a:lvl3pPr>
              <a:defRPr sz="1800">
                <a:solidFill>
                  <a:srgbClr val="1D252C"/>
                </a:solidFill>
              </a:defRPr>
            </a:lvl3pPr>
            <a:lvl4pPr>
              <a:defRPr sz="1600">
                <a:solidFill>
                  <a:srgbClr val="1D252C"/>
                </a:solidFill>
              </a:defRPr>
            </a:lvl4pPr>
            <a:lvl5pPr>
              <a:defRPr sz="1600">
                <a:solidFill>
                  <a:srgbClr val="1D252C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435467-EE0A-4ED5-8015-52F39841C496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947C18-F43B-4862-B5A3-A819D4752E56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FDFD"/>
              </a:solidFill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F19A6C0-F626-4446-8F40-42FEEB86989C}"/>
              </a:ext>
            </a:extLst>
          </p:cNvPr>
          <p:cNvSpPr txBox="1">
            <a:spLocks/>
          </p:cNvSpPr>
          <p:nvPr userDrawn="1"/>
        </p:nvSpPr>
        <p:spPr>
          <a:xfrm>
            <a:off x="11164887" y="331111"/>
            <a:ext cx="4953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E5A099-0E43-4BC3-B9B3-CCC1F00906DF}" type="slidenum">
              <a:rPr lang="en-US" smtClean="0">
                <a:solidFill>
                  <a:srgbClr val="FCFDFD"/>
                </a:solidFill>
              </a:rPr>
              <a:pPr/>
              <a:t>‹#›</a:t>
            </a:fld>
            <a:endParaRPr lang="en-US" dirty="0">
              <a:solidFill>
                <a:srgbClr val="FCFDFD"/>
              </a:solidFill>
            </a:endParaRP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07E9BBA-1716-4E40-B758-B932A02D20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rgbClr val="FCFDFD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2E4C1A-2FA6-40F1-97FE-2029FF5AB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28" y="304477"/>
            <a:ext cx="2550053" cy="59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4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835D0-15AC-4A27-9D7E-E8D974CD1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1184110"/>
            <a:ext cx="10991850" cy="1325563"/>
          </a:xfrm>
        </p:spPr>
        <p:txBody>
          <a:bodyPr/>
          <a:lstStyle>
            <a:lvl1pPr>
              <a:defRPr>
                <a:solidFill>
                  <a:srgbClr val="1D252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FA8AFF-5F18-4A2F-BB13-704B039B514C}"/>
              </a:ext>
            </a:extLst>
          </p:cNvPr>
          <p:cNvSpPr/>
          <p:nvPr userDrawn="1"/>
        </p:nvSpPr>
        <p:spPr>
          <a:xfrm>
            <a:off x="3993357" y="333374"/>
            <a:ext cx="4205287" cy="358775"/>
          </a:xfrm>
          <a:prstGeom prst="rect">
            <a:avLst/>
          </a:prstGeom>
          <a:solidFill>
            <a:srgbClr val="1D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C470E3-67B7-4CDB-94B7-4F0B1C92700C}"/>
              </a:ext>
            </a:extLst>
          </p:cNvPr>
          <p:cNvSpPr/>
          <p:nvPr userDrawn="1"/>
        </p:nvSpPr>
        <p:spPr>
          <a:xfrm>
            <a:off x="11233150" y="331111"/>
            <a:ext cx="358775" cy="358775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FDFD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9835CE5-3685-4797-8623-A7D70B0A8605}"/>
              </a:ext>
            </a:extLst>
          </p:cNvPr>
          <p:cNvSpPr txBox="1">
            <a:spLocks/>
          </p:cNvSpPr>
          <p:nvPr userDrawn="1"/>
        </p:nvSpPr>
        <p:spPr>
          <a:xfrm>
            <a:off x="11164887" y="331111"/>
            <a:ext cx="4953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E5A099-0E43-4BC3-B9B3-CCC1F00906DF}" type="slidenum">
              <a:rPr lang="en-US" smtClean="0">
                <a:solidFill>
                  <a:srgbClr val="FCFDFD"/>
                </a:solidFill>
              </a:rPr>
              <a:pPr/>
              <a:t>‹#›</a:t>
            </a:fld>
            <a:endParaRPr lang="en-US" dirty="0">
              <a:solidFill>
                <a:srgbClr val="FCFDFD"/>
              </a:solidFill>
            </a:endParaRP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CF86EF64-440C-400D-868E-763DA861E0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4150" y="331788"/>
            <a:ext cx="4205288" cy="358775"/>
          </a:xfrm>
          <a:solidFill>
            <a:srgbClr val="00263E"/>
          </a:solidFill>
        </p:spPr>
        <p:txBody>
          <a:bodyPr anchor="ctr"/>
          <a:lstStyle>
            <a:lvl1pPr marL="0" indent="0" algn="ctr">
              <a:buNone/>
              <a:defRPr lang="en-US" sz="1400" b="1" kern="1200" dirty="0" smtClean="0">
                <a:solidFill>
                  <a:srgbClr val="FCFDFD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Department Name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7317A9-2B27-4BC1-88D2-A5140CFD66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28" y="304477"/>
            <a:ext cx="2550053" cy="59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27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CBD71A-FE95-46E3-B94E-BF44B945B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629F5-C1ED-434C-BF55-C863CFCA4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184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71" r:id="rId2"/>
    <p:sldLayoutId id="2147483689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11" r:id="rId13"/>
    <p:sldLayoutId id="2147483665" r:id="rId14"/>
    <p:sldLayoutId id="2147483650" r:id="rId15"/>
    <p:sldLayoutId id="2147483651" r:id="rId16"/>
    <p:sldLayoutId id="2147483652" r:id="rId17"/>
    <p:sldLayoutId id="2147483653" r:id="rId18"/>
    <p:sldLayoutId id="2147483654" r:id="rId19"/>
    <p:sldLayoutId id="2147483669" r:id="rId20"/>
    <p:sldLayoutId id="2147483656" r:id="rId21"/>
    <p:sldLayoutId id="2147483657" r:id="rId22"/>
    <p:sldLayoutId id="2147483662" r:id="rId23"/>
    <p:sldLayoutId id="2147483664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72" r:id="rId33"/>
    <p:sldLayoutId id="2147483700" r:id="rId34"/>
    <p:sldLayoutId id="2147483710" r:id="rId35"/>
    <p:sldLayoutId id="2147483681" r:id="rId36"/>
    <p:sldLayoutId id="2147483682" r:id="rId37"/>
    <p:sldLayoutId id="2147483683" r:id="rId38"/>
    <p:sldLayoutId id="2147483684" r:id="rId39"/>
    <p:sldLayoutId id="2147483685" r:id="rId40"/>
    <p:sldLayoutId id="2147483686" r:id="rId41"/>
    <p:sldLayoutId id="2147483687" r:id="rId42"/>
    <p:sldLayoutId id="2147483688" r:id="rId43"/>
    <p:sldLayoutId id="2147483690" r:id="rId44"/>
    <p:sldLayoutId id="2147483666" r:id="rId45"/>
    <p:sldLayoutId id="2147483692" r:id="rId46"/>
    <p:sldLayoutId id="2147483693" r:id="rId47"/>
    <p:sldLayoutId id="2147483694" r:id="rId48"/>
    <p:sldLayoutId id="2147483695" r:id="rId49"/>
    <p:sldLayoutId id="2147483696" r:id="rId50"/>
    <p:sldLayoutId id="2147483697" r:id="rId51"/>
    <p:sldLayoutId id="2147483698" r:id="rId52"/>
    <p:sldLayoutId id="2147483699" r:id="rId53"/>
    <p:sldLayoutId id="2147483701" r:id="rId54"/>
    <p:sldLayoutId id="2147483667" r:id="rId55"/>
    <p:sldLayoutId id="2147483702" r:id="rId56"/>
    <p:sldLayoutId id="2147483703" r:id="rId57"/>
    <p:sldLayoutId id="2147483704" r:id="rId58"/>
    <p:sldLayoutId id="2147483705" r:id="rId59"/>
    <p:sldLayoutId id="2147483706" r:id="rId60"/>
    <p:sldLayoutId id="2147483707" r:id="rId61"/>
    <p:sldLayoutId id="2147483708" r:id="rId62"/>
    <p:sldLayoutId id="2147483670" r:id="rId6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40C0C0"/>
          </a:solidFill>
          <a:latin typeface="Setimo" panose="020B0603020204030204" pitchFamily="34" charset="0"/>
          <a:ea typeface="+mj-ea"/>
          <a:cs typeface="Setimo" panose="020B0603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CFDFD"/>
          </a:solidFill>
          <a:latin typeface="Setimo" panose="020B0603020204030204" pitchFamily="34" charset="0"/>
          <a:ea typeface="+mn-ea"/>
          <a:cs typeface="Setimo" panose="020B0603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CFDFD"/>
          </a:solidFill>
          <a:latin typeface="Setimo" panose="020B0603020204030204" pitchFamily="34" charset="0"/>
          <a:ea typeface="+mn-ea"/>
          <a:cs typeface="Setimo" panose="020B0603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CFDFD"/>
          </a:solidFill>
          <a:latin typeface="Setimo" panose="020B0603020204030204" pitchFamily="34" charset="0"/>
          <a:ea typeface="+mn-ea"/>
          <a:cs typeface="Setimo" panose="020B0603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CFDFD"/>
          </a:solidFill>
          <a:latin typeface="Setimo" panose="020B0603020204030204" pitchFamily="34" charset="0"/>
          <a:ea typeface="+mn-ea"/>
          <a:cs typeface="Setimo" panose="020B0603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CFDFD"/>
          </a:solidFill>
          <a:latin typeface="Setimo" panose="020B0603020204030204" pitchFamily="34" charset="0"/>
          <a:ea typeface="+mn-ea"/>
          <a:cs typeface="Setimo" panose="020B0603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5469E5-9AB9-C2E8-C18F-632CEA8A0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70FC9-12F5-4712-8FCF-C6842F6EB40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821F9D-EB83-262E-FAA6-57172D6022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PUBLIC WORKS</a:t>
            </a:r>
          </a:p>
        </p:txBody>
      </p:sp>
    </p:spTree>
    <p:extLst>
      <p:ext uri="{BB962C8B-B14F-4D97-AF65-F5344CB8AC3E}">
        <p14:creationId xmlns:p14="http://schemas.microsoft.com/office/powerpoint/2010/main" val="4001949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A9EEE-3EE3-072A-9D9A-CE2F81933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C5A8966-4E56-068C-55EA-B4D4F8D5F8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868176"/>
              </p:ext>
            </p:extLst>
          </p:nvPr>
        </p:nvGraphicFramePr>
        <p:xfrm>
          <a:off x="379731" y="1126750"/>
          <a:ext cx="11364856" cy="539946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28026">
                  <a:extLst>
                    <a:ext uri="{9D8B030D-6E8A-4147-A177-3AD203B41FA5}">
                      <a16:colId xmlns:a16="http://schemas.microsoft.com/office/drawing/2014/main" val="4282150073"/>
                    </a:ext>
                  </a:extLst>
                </a:gridCol>
                <a:gridCol w="4215995">
                  <a:extLst>
                    <a:ext uri="{9D8B030D-6E8A-4147-A177-3AD203B41FA5}">
                      <a16:colId xmlns:a16="http://schemas.microsoft.com/office/drawing/2014/main" val="1641985437"/>
                    </a:ext>
                  </a:extLst>
                </a:gridCol>
                <a:gridCol w="4131393">
                  <a:extLst>
                    <a:ext uri="{9D8B030D-6E8A-4147-A177-3AD203B41FA5}">
                      <a16:colId xmlns:a16="http://schemas.microsoft.com/office/drawing/2014/main" val="462955410"/>
                    </a:ext>
                  </a:extLst>
                </a:gridCol>
                <a:gridCol w="1889442">
                  <a:extLst>
                    <a:ext uri="{9D8B030D-6E8A-4147-A177-3AD203B41FA5}">
                      <a16:colId xmlns:a16="http://schemas.microsoft.com/office/drawing/2014/main" val="3226486592"/>
                    </a:ext>
                  </a:extLst>
                </a:gridCol>
              </a:tblGrid>
              <a:tr h="815627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Truman Road Engagement Log - from 2017-2022</a:t>
                      </a:r>
                    </a:p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extLst>
                  <a:ext uri="{0D108BD9-81ED-4DB2-BD59-A6C34878D82A}">
                    <a16:rowId xmlns:a16="http://schemas.microsoft.com/office/drawing/2014/main" val="1907654188"/>
                  </a:ext>
                </a:extLst>
              </a:tr>
              <a:tr h="1776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Location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Address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extLst>
                  <a:ext uri="{0D108BD9-81ED-4DB2-BD59-A6C34878D82A}">
                    <a16:rowId xmlns:a16="http://schemas.microsoft.com/office/drawing/2014/main" val="2617917841"/>
                  </a:ext>
                </a:extLst>
              </a:tr>
              <a:tr h="34942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10/5/2017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Stakeholder Meeting - Manual Career &amp; Technical Center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Manual Career &amp; Technical Center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1215 E Truman Rd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extLst>
                  <a:ext uri="{0D108BD9-81ED-4DB2-BD59-A6C34878D82A}">
                    <a16:rowId xmlns:a16="http://schemas.microsoft.com/office/drawing/2014/main" val="2196006322"/>
                  </a:ext>
                </a:extLst>
              </a:tr>
              <a:tr h="1776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10/5/2017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Stakeholder Meeting - Walker Uniform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Phone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2601 E Truman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extLst>
                  <a:ext uri="{0D108BD9-81ED-4DB2-BD59-A6C34878D82A}">
                    <a16:rowId xmlns:a16="http://schemas.microsoft.com/office/drawing/2014/main" val="1229075699"/>
                  </a:ext>
                </a:extLst>
              </a:tr>
              <a:tr h="1776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10/6/2017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Stakeholder Meeting - Missouri Sewing Machine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1011 E Truman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1011 E Truman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extLst>
                  <a:ext uri="{0D108BD9-81ED-4DB2-BD59-A6C34878D82A}">
                    <a16:rowId xmlns:a16="http://schemas.microsoft.com/office/drawing/2014/main" val="904490858"/>
                  </a:ext>
                </a:extLst>
              </a:tr>
              <a:tr h="34942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10/6/2017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Stakeholder Meeting - Commuter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Truman Rd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Ivanhoe Neighborhood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extLst>
                  <a:ext uri="{0D108BD9-81ED-4DB2-BD59-A6C34878D82A}">
                    <a16:rowId xmlns:a16="http://schemas.microsoft.com/office/drawing/2014/main" val="1370433994"/>
                  </a:ext>
                </a:extLst>
              </a:tr>
              <a:tr h="1776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10/10/2017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Stakeholder Meeting - OK Furniture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OK Furniture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2522 E Truman Rd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extLst>
                  <a:ext uri="{0D108BD9-81ED-4DB2-BD59-A6C34878D82A}">
                    <a16:rowId xmlns:a16="http://schemas.microsoft.com/office/drawing/2014/main" val="3169470821"/>
                  </a:ext>
                </a:extLst>
              </a:tr>
              <a:tr h="34942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10/10/2017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Stakeholder Meeting - U.S. Post Office - James Crews Location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U.S. Post Office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2201 E Truman Rd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extLst>
                  <a:ext uri="{0D108BD9-81ED-4DB2-BD59-A6C34878D82A}">
                    <a16:rowId xmlns:a16="http://schemas.microsoft.com/office/drawing/2014/main" val="3713122310"/>
                  </a:ext>
                </a:extLst>
              </a:tr>
              <a:tr h="1776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10/10/2017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Stakeholder Meeting - C&amp;S Wood Shop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C&amp;S Wood shop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2101 E Truman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extLst>
                  <a:ext uri="{0D108BD9-81ED-4DB2-BD59-A6C34878D82A}">
                    <a16:rowId xmlns:a16="http://schemas.microsoft.com/office/drawing/2014/main" val="4069990154"/>
                  </a:ext>
                </a:extLst>
              </a:tr>
              <a:tr h="1776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10/10/2017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Stakeholder Meeting - Guadalupe Ceters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Guadalupe Centers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5125 E Truman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extLst>
                  <a:ext uri="{0D108BD9-81ED-4DB2-BD59-A6C34878D82A}">
                    <a16:rowId xmlns:a16="http://schemas.microsoft.com/office/drawing/2014/main" val="4138525547"/>
                  </a:ext>
                </a:extLst>
              </a:tr>
              <a:tr h="1776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10/11/2017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PSP Advisory Committee #1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extLst>
                  <a:ext uri="{0D108BD9-81ED-4DB2-BD59-A6C34878D82A}">
                    <a16:rowId xmlns:a16="http://schemas.microsoft.com/office/drawing/2014/main" val="787035410"/>
                  </a:ext>
                </a:extLst>
              </a:tr>
              <a:tr h="1776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10/16/2017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Stakeholder Meeting - 23rd St PAC Neighborhood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Providence Church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1925 Hardesty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extLst>
                  <a:ext uri="{0D108BD9-81ED-4DB2-BD59-A6C34878D82A}">
                    <a16:rowId xmlns:a16="http://schemas.microsoft.com/office/drawing/2014/main" val="4003386734"/>
                  </a:ext>
                </a:extLst>
              </a:tr>
              <a:tr h="1776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11/8/2017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PSP Community Meeting #1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Manual Career &amp; Technical Center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1215 E Truman Rd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extLst>
                  <a:ext uri="{0D108BD9-81ED-4DB2-BD59-A6C34878D82A}">
                    <a16:rowId xmlns:a16="http://schemas.microsoft.com/office/drawing/2014/main" val="1026576724"/>
                  </a:ext>
                </a:extLst>
              </a:tr>
              <a:tr h="1776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12/18/2017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PSP Advisory Committee #2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Virtual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extLst>
                  <a:ext uri="{0D108BD9-81ED-4DB2-BD59-A6C34878D82A}">
                    <a16:rowId xmlns:a16="http://schemas.microsoft.com/office/drawing/2014/main" val="2287495659"/>
                  </a:ext>
                </a:extLst>
              </a:tr>
              <a:tr h="34942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3/21/2018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PSP Community Meeting #2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Gregg Klice Community Center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1600 John Buck O'Neil Way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extLst>
                  <a:ext uri="{0D108BD9-81ED-4DB2-BD59-A6C34878D82A}">
                    <a16:rowId xmlns:a16="http://schemas.microsoft.com/office/drawing/2014/main" val="2973474181"/>
                  </a:ext>
                </a:extLst>
              </a:tr>
              <a:tr h="34942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3/22/2018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PSP Advisory Committee Meeting #3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Gregg Klice Community Center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1600 John Buck O'Neil Way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extLst>
                  <a:ext uri="{0D108BD9-81ED-4DB2-BD59-A6C34878D82A}">
                    <a16:rowId xmlns:a16="http://schemas.microsoft.com/office/drawing/2014/main" val="3506516044"/>
                  </a:ext>
                </a:extLst>
              </a:tr>
              <a:tr h="1776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extLst>
                  <a:ext uri="{0D108BD9-81ED-4DB2-BD59-A6C34878D82A}">
                    <a16:rowId xmlns:a16="http://schemas.microsoft.com/office/drawing/2014/main" val="2808270697"/>
                  </a:ext>
                </a:extLst>
              </a:tr>
              <a:tr h="34942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4/4/2022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Notification Mailer sent out to businesses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all 200 addresses along Truman Rd from Holmes to Hardesty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extLst>
                  <a:ext uri="{0D108BD9-81ED-4DB2-BD59-A6C34878D82A}">
                    <a16:rowId xmlns:a16="http://schemas.microsoft.com/office/drawing/2014/main" val="2433597722"/>
                  </a:ext>
                </a:extLst>
              </a:tr>
              <a:tr h="1776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4/11/2022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Virtual Public Meeting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Microsoft Teams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extLst>
                  <a:ext uri="{0D108BD9-81ED-4DB2-BD59-A6C34878D82A}">
                    <a16:rowId xmlns:a16="http://schemas.microsoft.com/office/drawing/2014/main" val="1929759722"/>
                  </a:ext>
                </a:extLst>
              </a:tr>
              <a:tr h="1776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4/12/2022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Virtual Public Meeting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Microsoft Teams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extLst>
                  <a:ext uri="{0D108BD9-81ED-4DB2-BD59-A6C34878D82A}">
                    <a16:rowId xmlns:a16="http://schemas.microsoft.com/office/drawing/2014/main" val="1124030295"/>
                  </a:ext>
                </a:extLst>
              </a:tr>
              <a:tr h="1776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4/20/2022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TI&amp;O City Council Committee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Council Chambers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1" marR="5501" marT="5501" marB="0" anchor="b"/>
                </a:tc>
                <a:extLst>
                  <a:ext uri="{0D108BD9-81ED-4DB2-BD59-A6C34878D82A}">
                    <a16:rowId xmlns:a16="http://schemas.microsoft.com/office/drawing/2014/main" val="1413445564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A84EAF-009A-918E-BBC2-44196FDB1F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Public Works</a:t>
            </a:r>
          </a:p>
        </p:txBody>
      </p:sp>
    </p:spTree>
    <p:extLst>
      <p:ext uri="{BB962C8B-B14F-4D97-AF65-F5344CB8AC3E}">
        <p14:creationId xmlns:p14="http://schemas.microsoft.com/office/powerpoint/2010/main" val="1978867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FC338-1414-76B9-3305-44BA63AF4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PBL Engagement - Public Notice Mailer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D5B1D-8F9F-9F08-ADC5-D047A26D1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Send to all properties along Truman Rd</a:t>
            </a:r>
          </a:p>
          <a:p>
            <a:r>
              <a:rPr lang="en-US" dirty="0"/>
              <a:t>200 properties</a:t>
            </a:r>
          </a:p>
          <a:p>
            <a:r>
              <a:rPr lang="en-US" dirty="0"/>
              <a:t>Mailed out on 4-4-2022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4C1A11-E7E0-B0BD-8768-B8205914F7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Public Works</a:t>
            </a:r>
          </a:p>
        </p:txBody>
      </p:sp>
    </p:spTree>
    <p:extLst>
      <p:ext uri="{BB962C8B-B14F-4D97-AF65-F5344CB8AC3E}">
        <p14:creationId xmlns:p14="http://schemas.microsoft.com/office/powerpoint/2010/main" val="1451975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E7AC8-7CC8-D6D1-1436-860A253CE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PBL Engagement - Public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86859-4FD1-BD55-FC44-99B71142E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4-11-2022 6 pm – 7 pm		Virtual Public Meeting</a:t>
            </a:r>
          </a:p>
          <a:p>
            <a:r>
              <a:rPr lang="en-US" dirty="0"/>
              <a:t>4-12-2022 12 pm - 1 pm           Virtual Public Meeting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DE09FB-34A4-75B5-1A59-D7C87382FF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Public Works</a:t>
            </a:r>
          </a:p>
        </p:txBody>
      </p:sp>
    </p:spTree>
    <p:extLst>
      <p:ext uri="{BB962C8B-B14F-4D97-AF65-F5344CB8AC3E}">
        <p14:creationId xmlns:p14="http://schemas.microsoft.com/office/powerpoint/2010/main" val="619230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0ED69-77AA-EAFC-55C9-3D682E04D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PBL – City Council Approval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02317-393B-E3A7-9490-9CB25CE92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PBL Year 1 and 5 year network presented to </a:t>
            </a:r>
          </a:p>
          <a:p>
            <a:pPr lvl="1"/>
            <a:r>
              <a:rPr lang="en-US" dirty="0"/>
              <a:t>Approved by TI&amp;O Committee</a:t>
            </a:r>
          </a:p>
          <a:p>
            <a:pPr lvl="1"/>
            <a:r>
              <a:rPr lang="en-US" dirty="0"/>
              <a:t>City Council on 4-20-2022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D34A0-833B-D725-75C5-6E5EE1119B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Public Works</a:t>
            </a:r>
          </a:p>
        </p:txBody>
      </p:sp>
    </p:spTree>
    <p:extLst>
      <p:ext uri="{BB962C8B-B14F-4D97-AF65-F5344CB8AC3E}">
        <p14:creationId xmlns:p14="http://schemas.microsoft.com/office/powerpoint/2010/main" val="2285511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50A9D3-63B8-2C46-466A-3644ED6948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68CDA0-85FC-E536-569E-0D3A67B01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2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C098E3-E967-C0EA-B9C5-7393FE84A1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PUBLIC WORKS</a:t>
            </a:r>
          </a:p>
        </p:txBody>
      </p:sp>
      <p:pic>
        <p:nvPicPr>
          <p:cNvPr id="4" name="Picture 3" descr="A picture containing text, sky, outdoor, track&#10;&#10;Description automatically generated">
            <a:extLst>
              <a:ext uri="{FF2B5EF4-FFF2-40B4-BE49-F238E27FC236}">
                <a16:creationId xmlns:a16="http://schemas.microsoft.com/office/drawing/2014/main" id="{6A4F73DE-BE4C-DC8B-DCAC-EFBDB6A67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94" y="784461"/>
            <a:ext cx="8093413" cy="607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01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8E336-68E4-048B-5636-FF273170E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583" y="1116690"/>
            <a:ext cx="9144000" cy="892732"/>
          </a:xfrm>
        </p:spPr>
        <p:txBody>
          <a:bodyPr/>
          <a:lstStyle/>
          <a:p>
            <a:r>
              <a:rPr lang="en-US" dirty="0"/>
              <a:t>Truman Rd Communications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A4047-4301-6D9B-90AC-3AE32C9B6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70FC9-12F5-4712-8FCF-C6842F6EB40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02A608-1600-FDB6-C6A7-FF569155C6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December 15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06DAF1-7783-0E94-B706-AB470AF39D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icture containing outdoor, tree, road, person&#10;&#10;Description automatically generated">
            <a:extLst>
              <a:ext uri="{FF2B5EF4-FFF2-40B4-BE49-F238E27FC236}">
                <a16:creationId xmlns:a16="http://schemas.microsoft.com/office/drawing/2014/main" id="{9D15AED7-862A-87CA-EAAA-F7B76496D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25" y="2483960"/>
            <a:ext cx="5655276" cy="3769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Subtitle 8">
            <a:extLst>
              <a:ext uri="{FF2B5EF4-FFF2-40B4-BE49-F238E27FC236}">
                <a16:creationId xmlns:a16="http://schemas.microsoft.com/office/drawing/2014/main" id="{627C17DB-ADF1-0B58-2325-CFF5C3053B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Community Improvement District Meeting</a:t>
            </a:r>
          </a:p>
        </p:txBody>
      </p:sp>
    </p:spTree>
    <p:extLst>
      <p:ext uri="{BB962C8B-B14F-4D97-AF65-F5344CB8AC3E}">
        <p14:creationId xmlns:p14="http://schemas.microsoft.com/office/powerpoint/2010/main" val="2669220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53105-DF25-FD62-DBA4-C8565041A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2D95C-AA87-2D08-A476-1C30A4B99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bike lanes on Truman Rd? </a:t>
            </a:r>
          </a:p>
          <a:p>
            <a:r>
              <a:rPr lang="en-US" dirty="0"/>
              <a:t>Overview of PSP/previous engagement</a:t>
            </a:r>
          </a:p>
          <a:p>
            <a:r>
              <a:rPr lang="en-US" dirty="0"/>
              <a:t>2022 PBL Engagement</a:t>
            </a:r>
          </a:p>
          <a:p>
            <a:r>
              <a:rPr lang="en-US" dirty="0"/>
              <a:t>How the street functions now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EC3E14-3655-B835-A8FE-4DED449C79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Public Works</a:t>
            </a:r>
          </a:p>
        </p:txBody>
      </p:sp>
      <p:pic>
        <p:nvPicPr>
          <p:cNvPr id="22" name="Picture 21" descr="A picture containing text, outdoor, sky, road&#10;&#10;Description automatically generated">
            <a:extLst>
              <a:ext uri="{FF2B5EF4-FFF2-40B4-BE49-F238E27FC236}">
                <a16:creationId xmlns:a16="http://schemas.microsoft.com/office/drawing/2014/main" id="{CA764B9D-C131-802B-6A87-5B2F1B8D7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291" y="1368028"/>
            <a:ext cx="5495925" cy="412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15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138C49-FD9A-EC97-401E-570026C2F6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PUBLIC WORKS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3F93B0F-1444-40F1-2975-95E8326E35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480839"/>
              </p:ext>
            </p:extLst>
          </p:nvPr>
        </p:nvGraphicFramePr>
        <p:xfrm>
          <a:off x="685867" y="2720976"/>
          <a:ext cx="10820265" cy="3854352"/>
        </p:xfrm>
        <a:graphic>
          <a:graphicData uri="http://schemas.openxmlformats.org/drawingml/2006/table">
            <a:tbl>
              <a:tblPr/>
              <a:tblGrid>
                <a:gridCol w="1945376">
                  <a:extLst>
                    <a:ext uri="{9D8B030D-6E8A-4147-A177-3AD203B41FA5}">
                      <a16:colId xmlns:a16="http://schemas.microsoft.com/office/drawing/2014/main" val="637991522"/>
                    </a:ext>
                  </a:extLst>
                </a:gridCol>
                <a:gridCol w="1547781">
                  <a:extLst>
                    <a:ext uri="{9D8B030D-6E8A-4147-A177-3AD203B41FA5}">
                      <a16:colId xmlns:a16="http://schemas.microsoft.com/office/drawing/2014/main" val="3142179787"/>
                    </a:ext>
                  </a:extLst>
                </a:gridCol>
                <a:gridCol w="1434183">
                  <a:extLst>
                    <a:ext uri="{9D8B030D-6E8A-4147-A177-3AD203B41FA5}">
                      <a16:colId xmlns:a16="http://schemas.microsoft.com/office/drawing/2014/main" val="2042069769"/>
                    </a:ext>
                  </a:extLst>
                </a:gridCol>
                <a:gridCol w="851990">
                  <a:extLst>
                    <a:ext uri="{9D8B030D-6E8A-4147-A177-3AD203B41FA5}">
                      <a16:colId xmlns:a16="http://schemas.microsoft.com/office/drawing/2014/main" val="1098744314"/>
                    </a:ext>
                  </a:extLst>
                </a:gridCol>
                <a:gridCol w="1008187">
                  <a:extLst>
                    <a:ext uri="{9D8B030D-6E8A-4147-A177-3AD203B41FA5}">
                      <a16:colId xmlns:a16="http://schemas.microsoft.com/office/drawing/2014/main" val="2924596473"/>
                    </a:ext>
                  </a:extLst>
                </a:gridCol>
                <a:gridCol w="1008187">
                  <a:extLst>
                    <a:ext uri="{9D8B030D-6E8A-4147-A177-3AD203B41FA5}">
                      <a16:colId xmlns:a16="http://schemas.microsoft.com/office/drawing/2014/main" val="3320555285"/>
                    </a:ext>
                  </a:extLst>
                </a:gridCol>
                <a:gridCol w="1008187">
                  <a:extLst>
                    <a:ext uri="{9D8B030D-6E8A-4147-A177-3AD203B41FA5}">
                      <a16:colId xmlns:a16="http://schemas.microsoft.com/office/drawing/2014/main" val="532399530"/>
                    </a:ext>
                  </a:extLst>
                </a:gridCol>
                <a:gridCol w="1008187">
                  <a:extLst>
                    <a:ext uri="{9D8B030D-6E8A-4147-A177-3AD203B41FA5}">
                      <a16:colId xmlns:a16="http://schemas.microsoft.com/office/drawing/2014/main" val="2030748827"/>
                    </a:ext>
                  </a:extLst>
                </a:gridCol>
                <a:gridCol w="1008187">
                  <a:extLst>
                    <a:ext uri="{9D8B030D-6E8A-4147-A177-3AD203B41FA5}">
                      <a16:colId xmlns:a16="http://schemas.microsoft.com/office/drawing/2014/main" val="1262416202"/>
                    </a:ext>
                  </a:extLst>
                </a:gridCol>
              </a:tblGrid>
              <a:tr h="517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Facility</a:t>
                      </a:r>
                    </a:p>
                  </a:txBody>
                  <a:tcPr marL="5371" marR="5371" marT="5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From</a:t>
                      </a:r>
                    </a:p>
                  </a:txBody>
                  <a:tcPr marL="5371" marR="5371" marT="5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</a:t>
                      </a:r>
                    </a:p>
                  </a:txBody>
                  <a:tcPr marL="5371" marR="5371" marT="5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Lane Miles</a:t>
                      </a:r>
                    </a:p>
                  </a:txBody>
                  <a:tcPr marL="5371" marR="5371" marT="5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Road Diet</a:t>
                      </a:r>
                    </a:p>
                  </a:txBody>
                  <a:tcPr marL="5371" marR="5371" marT="5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HIN</a:t>
                      </a:r>
                    </a:p>
                  </a:txBody>
                  <a:tcPr marL="5371" marR="5371" marT="5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Area Plan Rec</a:t>
                      </a:r>
                    </a:p>
                  </a:txBody>
                  <a:tcPr marL="5371" marR="5371" marT="5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Connect to Existing</a:t>
                      </a:r>
                    </a:p>
                  </a:txBody>
                  <a:tcPr marL="5371" marR="5371" marT="5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Connect to Proposed</a:t>
                      </a:r>
                    </a:p>
                  </a:txBody>
                  <a:tcPr marL="5371" marR="5371" marT="5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428018"/>
                  </a:ext>
                </a:extLst>
              </a:tr>
              <a:tr h="204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Truman Rd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Holmes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Belmont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7.05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116646"/>
                  </a:ext>
                </a:extLst>
              </a:tr>
              <a:tr h="204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19th Street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Oak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18th St/Holmes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0.95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400615"/>
                  </a:ext>
                </a:extLst>
              </a:tr>
              <a:tr h="204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22nd Street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Gillham Rd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Manchester Trfy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9.35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236726"/>
                  </a:ext>
                </a:extLst>
              </a:tr>
              <a:tr h="204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  <a:r>
                        <a:rPr lang="en-US" sz="1400" b="0" i="0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</a:t>
                      </a:r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Street</a:t>
                      </a:r>
                    </a:p>
                  </a:txBody>
                  <a:tcPr marL="5371" marR="5371" marT="5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Campbell St</a:t>
                      </a:r>
                    </a:p>
                  </a:txBody>
                  <a:tcPr marL="5371" marR="5371" marT="5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Van Brunt Blvd</a:t>
                      </a:r>
                    </a:p>
                  </a:txBody>
                  <a:tcPr marL="5371" marR="5371" marT="5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6.10</a:t>
                      </a:r>
                    </a:p>
                  </a:txBody>
                  <a:tcPr marL="5371" marR="5371" marT="5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5371" marR="5371" marT="5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5371" marR="5371" marT="5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371" marR="5371" marT="5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5371" marR="5371" marT="5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371" marR="5371" marT="5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54589"/>
                  </a:ext>
                </a:extLst>
              </a:tr>
              <a:tr h="204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American Royal</a:t>
                      </a:r>
                    </a:p>
                  </a:txBody>
                  <a:tcPr marL="5371" marR="5371" marT="5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Avenida Cesar Chavez</a:t>
                      </a:r>
                    </a:p>
                  </a:txBody>
                  <a:tcPr marL="5371" marR="5371" marT="5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State Line Rd</a:t>
                      </a:r>
                    </a:p>
                  </a:txBody>
                  <a:tcPr marL="5371" marR="5371" marT="5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738557"/>
                  </a:ext>
                </a:extLst>
              </a:tr>
              <a:tr h="204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Cherry St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3rd St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Charlotte St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0.75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971692"/>
                  </a:ext>
                </a:extLst>
              </a:tr>
              <a:tr h="204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Grand Blvd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10th St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Truman Rd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0.82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Yes 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594867"/>
                  </a:ext>
                </a:extLst>
              </a:tr>
              <a:tr h="2040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Gregory St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Brookside Rd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Main St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0.45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600006"/>
                  </a:ext>
                </a:extLst>
              </a:tr>
              <a:tr h="204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Hickman Mills/Prospect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Paseo Blvd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85th St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2.41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040403"/>
                  </a:ext>
                </a:extLst>
              </a:tr>
              <a:tr h="204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Lexington Ave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Paseo Blvd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Bellefontaine Ave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2.07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774916"/>
                  </a:ext>
                </a:extLst>
              </a:tr>
              <a:tr h="204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Longview Pkwy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107th St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Raytown Rd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2.12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382359"/>
                  </a:ext>
                </a:extLst>
              </a:tr>
              <a:tr h="211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Oak St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19th Street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12th Street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1.30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608672"/>
                  </a:ext>
                </a:extLst>
              </a:tr>
              <a:tr h="1702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Raytown Rd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 107th St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Grandview 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3.16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950924"/>
                  </a:ext>
                </a:extLst>
              </a:tr>
              <a:tr h="204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Wyandotte St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31st St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Linwood Blvd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0.48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5371" marR="5371" marT="5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77138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699A083-FBEC-0E3A-7A14-88B2156EC417}"/>
              </a:ext>
            </a:extLst>
          </p:cNvPr>
          <p:cNvSpPr/>
          <p:nvPr/>
        </p:nvSpPr>
        <p:spPr>
          <a:xfrm>
            <a:off x="685867" y="3546550"/>
            <a:ext cx="10820265" cy="3028777"/>
          </a:xfrm>
          <a:prstGeom prst="rect">
            <a:avLst/>
          </a:prstGeom>
          <a:solidFill>
            <a:srgbClr val="E5E9EE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5A829B7-E160-892E-31AC-5F0833DAB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687788"/>
            <a:ext cx="10991850" cy="1325563"/>
          </a:xfrm>
        </p:spPr>
        <p:txBody>
          <a:bodyPr/>
          <a:lstStyle/>
          <a:p>
            <a:r>
              <a:rPr lang="en-US" dirty="0"/>
              <a:t>Why bike lanes on Truman Rd? – 2022 PBL Planning </a:t>
            </a:r>
          </a:p>
        </p:txBody>
      </p:sp>
    </p:spTree>
    <p:extLst>
      <p:ext uri="{BB962C8B-B14F-4D97-AF65-F5344CB8AC3E}">
        <p14:creationId xmlns:p14="http://schemas.microsoft.com/office/powerpoint/2010/main" val="1466322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DA237-65BE-6C1B-9476-746A3EB19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20" y="530153"/>
            <a:ext cx="11499561" cy="1325563"/>
          </a:xfrm>
        </p:spPr>
        <p:txBody>
          <a:bodyPr>
            <a:normAutofit/>
          </a:bodyPr>
          <a:lstStyle/>
          <a:p>
            <a:r>
              <a:rPr lang="en-US" sz="3200" dirty="0"/>
              <a:t>Why bike lanes on Truman Rd? – Vision Zero Coordination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A19B6E-552E-CDCA-0727-800B15CC7E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Public Works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04FC6E-B92F-D2D8-2583-B620ADFF1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" y="1681162"/>
            <a:ext cx="11601450" cy="38481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17BF089-5F1F-5A86-FA31-A7BE83ABE8C6}"/>
              </a:ext>
            </a:extLst>
          </p:cNvPr>
          <p:cNvSpPr/>
          <p:nvPr/>
        </p:nvSpPr>
        <p:spPr>
          <a:xfrm>
            <a:off x="3026980" y="3000376"/>
            <a:ext cx="5097518" cy="80437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98582D-6845-5827-5563-54041BCCD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8857" y="4550978"/>
            <a:ext cx="8934286" cy="1971657"/>
          </a:xfrm>
          <a:solidFill>
            <a:srgbClr val="FCFDFD"/>
          </a:solidFill>
        </p:spPr>
        <p:txBody>
          <a:bodyPr>
            <a:normAutofit fontScale="85000" lnSpcReduction="20000"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-apple-system"/>
              </a:rPr>
              <a:t>2015 – 2020: 360 Injury Crashes (Minor Injury, Serious Injury, Fatal)</a:t>
            </a:r>
          </a:p>
          <a:p>
            <a:pPr lvl="1"/>
            <a:r>
              <a:rPr lang="en-US" b="0" i="0" dirty="0">
                <a:solidFill>
                  <a:schemeClr val="bg1"/>
                </a:solidFill>
                <a:effectLst/>
                <a:latin typeface="-apple-system"/>
              </a:rPr>
              <a:t>14 Involving Pedestrians</a:t>
            </a:r>
          </a:p>
          <a:p>
            <a:pPr lvl="1"/>
            <a:r>
              <a:rPr lang="en-US" b="0" i="0" dirty="0">
                <a:solidFill>
                  <a:schemeClr val="bg1"/>
                </a:solidFill>
                <a:effectLst/>
                <a:latin typeface="-apple-system"/>
              </a:rPr>
              <a:t>2 Involving Bicycles</a:t>
            </a:r>
          </a:p>
          <a:p>
            <a:r>
              <a:rPr lang="en-US" b="0" i="0" dirty="0">
                <a:solidFill>
                  <a:schemeClr val="bg1"/>
                </a:solidFill>
                <a:effectLst/>
                <a:latin typeface="-apple-system"/>
              </a:rPr>
              <a:t>2015 – 2020: 27 KSI Crashes (Fatal and Serious Injury Only)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-apple-system"/>
              </a:rPr>
              <a:t>2 Involving Pedestrians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-apple-system"/>
              </a:rPr>
              <a:t>1 Involving Bicycle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363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7B0D824-80CC-FD52-1469-54F6F5FE7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24972" y="2060677"/>
            <a:ext cx="6942057" cy="457530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257B3C-1705-D4B8-12A4-2D924A3EE4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Public Works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66F1F94-ED96-85C4-A4CD-B327CF0D3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687788"/>
            <a:ext cx="1099185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Why bike lanes on Truman Rd? – Previous Planning Efforts </a:t>
            </a:r>
          </a:p>
        </p:txBody>
      </p:sp>
    </p:spTree>
    <p:extLst>
      <p:ext uri="{BB962C8B-B14F-4D97-AF65-F5344CB8AC3E}">
        <p14:creationId xmlns:p14="http://schemas.microsoft.com/office/powerpoint/2010/main" val="1836874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CBCF99-6EF5-F140-FADD-79248BD9D3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PUBLIC 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CA5466-703A-57FB-9F62-737508775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455" y="821173"/>
            <a:ext cx="9293091" cy="526942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6AA2733-ACBE-59D7-B840-23A09F37E7EF}"/>
              </a:ext>
            </a:extLst>
          </p:cNvPr>
          <p:cNvSpPr txBox="1">
            <a:spLocks/>
          </p:cNvSpPr>
          <p:nvPr/>
        </p:nvSpPr>
        <p:spPr>
          <a:xfrm>
            <a:off x="600075" y="5973768"/>
            <a:ext cx="1099185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40C0C0"/>
                </a:solidFill>
                <a:latin typeface="Setimo" panose="020B0603020204030204" pitchFamily="34" charset="0"/>
                <a:ea typeface="+mj-ea"/>
                <a:cs typeface="Setimo" panose="020B0603020204030204" pitchFamily="34" charset="0"/>
              </a:defRPr>
            </a:lvl1pPr>
          </a:lstStyle>
          <a:p>
            <a:r>
              <a:rPr lang="en-US" dirty="0"/>
              <a:t>Truman Rd Design – from PSP</a:t>
            </a:r>
          </a:p>
        </p:txBody>
      </p:sp>
    </p:spTree>
    <p:extLst>
      <p:ext uri="{BB962C8B-B14F-4D97-AF65-F5344CB8AC3E}">
        <p14:creationId xmlns:p14="http://schemas.microsoft.com/office/powerpoint/2010/main" val="938830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93756-5D6D-0D21-7416-2C6E49088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PSP Engagement-Advisory Committee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3F04A-CE14-1065-0969-50610BF83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2223083"/>
            <a:ext cx="10991850" cy="3947129"/>
          </a:xfrm>
        </p:spPr>
        <p:txBody>
          <a:bodyPr>
            <a:normAutofit/>
          </a:bodyPr>
          <a:lstStyle/>
          <a:p>
            <a:r>
              <a:rPr lang="en-US" dirty="0"/>
              <a:t>Members/Attendees </a:t>
            </a:r>
          </a:p>
          <a:p>
            <a:pPr lvl="2"/>
            <a:r>
              <a:rPr lang="en-US" dirty="0"/>
              <a:t>Truman Rd CID </a:t>
            </a:r>
          </a:p>
          <a:p>
            <a:pPr lvl="2"/>
            <a:r>
              <a:rPr lang="en-US" dirty="0"/>
              <a:t>Guadalupe Centers</a:t>
            </a:r>
          </a:p>
          <a:p>
            <a:pPr lvl="2"/>
            <a:r>
              <a:rPr lang="en-US" dirty="0"/>
              <a:t>KCMO Public Works</a:t>
            </a:r>
          </a:p>
          <a:p>
            <a:pPr lvl="2"/>
            <a:r>
              <a:rPr lang="en-US" dirty="0"/>
              <a:t>KCMO Planning</a:t>
            </a:r>
          </a:p>
          <a:p>
            <a:pPr lvl="2"/>
            <a:r>
              <a:rPr lang="en-US" dirty="0"/>
              <a:t>KCMO Parks &amp; Rec</a:t>
            </a:r>
          </a:p>
          <a:p>
            <a:pPr lvl="2"/>
            <a:r>
              <a:rPr lang="en-US" dirty="0"/>
              <a:t>KCATA</a:t>
            </a:r>
          </a:p>
          <a:p>
            <a:pPr lvl="2"/>
            <a:r>
              <a:rPr lang="en-US" dirty="0"/>
              <a:t>KCMO Long Range Planning</a:t>
            </a:r>
          </a:p>
          <a:p>
            <a:pPr lvl="2"/>
            <a:r>
              <a:rPr lang="en-US" dirty="0"/>
              <a:t>MoDOT</a:t>
            </a:r>
          </a:p>
          <a:p>
            <a:pPr lvl="2"/>
            <a:r>
              <a:rPr lang="en-US" dirty="0"/>
              <a:t>MARC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C6500A-A003-7D9E-B337-689B1B5735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Public Works</a:t>
            </a:r>
          </a:p>
        </p:txBody>
      </p:sp>
      <p:pic>
        <p:nvPicPr>
          <p:cNvPr id="6" name="Picture 5" descr="A building with a sign on it&#10;&#10;Description automatically generated with low confidence">
            <a:extLst>
              <a:ext uri="{FF2B5EF4-FFF2-40B4-BE49-F238E27FC236}">
                <a16:creationId xmlns:a16="http://schemas.microsoft.com/office/drawing/2014/main" id="{9F6B2EA9-D57A-4E3E-EFFF-75F384AF9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825" y="2223083"/>
            <a:ext cx="575310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38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5871E-D227-59B0-7487-D8E04303B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PSP Stakeholder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54987-0FE6-E0FB-CA0C-4C5F543ED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2264735"/>
            <a:ext cx="10991850" cy="390547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Manual Career &amp; Technical Center</a:t>
            </a:r>
          </a:p>
          <a:p>
            <a:r>
              <a:rPr lang="en-US" dirty="0"/>
              <a:t>Guadalupe Centers</a:t>
            </a:r>
          </a:p>
          <a:p>
            <a:r>
              <a:rPr lang="en-US" dirty="0"/>
              <a:t>US Post Office</a:t>
            </a:r>
          </a:p>
          <a:p>
            <a:r>
              <a:rPr lang="en-US" dirty="0"/>
              <a:t>MLB Urban Youth Academy</a:t>
            </a:r>
          </a:p>
          <a:p>
            <a:r>
              <a:rPr lang="en-US" dirty="0"/>
              <a:t>Walker Uniform</a:t>
            </a:r>
          </a:p>
          <a:p>
            <a:r>
              <a:rPr lang="en-US" dirty="0"/>
              <a:t>Councilman Jermaine Reed</a:t>
            </a:r>
          </a:p>
          <a:p>
            <a:r>
              <a:rPr lang="en-US" dirty="0"/>
              <a:t>Missouri Sewing Machine</a:t>
            </a:r>
          </a:p>
          <a:p>
            <a:r>
              <a:rPr lang="en-US" dirty="0"/>
              <a:t>OK Furniture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0502C-3D6D-7F39-9577-490CD2CBB5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Public Works</a:t>
            </a:r>
          </a:p>
        </p:txBody>
      </p:sp>
      <p:pic>
        <p:nvPicPr>
          <p:cNvPr id="6" name="Picture 5" descr="A road with cars on it and buildings on the side">
            <a:extLst>
              <a:ext uri="{FF2B5EF4-FFF2-40B4-BE49-F238E27FC236}">
                <a16:creationId xmlns:a16="http://schemas.microsoft.com/office/drawing/2014/main" id="{315F7E0A-2534-9CF2-8419-6D4E4D2FF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621" y="2264734"/>
            <a:ext cx="5207304" cy="390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86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rgbClr val="1D252C"/>
      </a:dk1>
      <a:lt1>
        <a:srgbClr val="1D252C"/>
      </a:lt1>
      <a:dk2>
        <a:srgbClr val="40C0C0"/>
      </a:dk2>
      <a:lt2>
        <a:srgbClr val="8CD9D9"/>
      </a:lt2>
      <a:accent1>
        <a:srgbClr val="40C0C0"/>
      </a:accent1>
      <a:accent2>
        <a:srgbClr val="93D500"/>
      </a:accent2>
      <a:accent3>
        <a:srgbClr val="CDDB00"/>
      </a:accent3>
      <a:accent4>
        <a:srgbClr val="FFCD00"/>
      </a:accent4>
      <a:accent5>
        <a:srgbClr val="FF8300"/>
      </a:accent5>
      <a:accent6>
        <a:srgbClr val="D23F1E"/>
      </a:accent6>
      <a:hlink>
        <a:srgbClr val="C1C5C8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2568</TotalTime>
  <Words>830</Words>
  <Application>Microsoft Office PowerPoint</Application>
  <PresentationFormat>Widescreen</PresentationFormat>
  <Paragraphs>308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-apple-system</vt:lpstr>
      <vt:lpstr>Arial</vt:lpstr>
      <vt:lpstr>Calibri</vt:lpstr>
      <vt:lpstr>Museo Slab 500</vt:lpstr>
      <vt:lpstr>Setimo</vt:lpstr>
      <vt:lpstr>Office Theme</vt:lpstr>
      <vt:lpstr>PowerPoint Presentation</vt:lpstr>
      <vt:lpstr>Truman Rd Communications</vt:lpstr>
      <vt:lpstr>Agenda</vt:lpstr>
      <vt:lpstr>Why bike lanes on Truman Rd? – 2022 PBL Planning </vt:lpstr>
      <vt:lpstr>Why bike lanes on Truman Rd? – Vision Zero Coordination </vt:lpstr>
      <vt:lpstr>Why bike lanes on Truman Rd? – Previous Planning Efforts </vt:lpstr>
      <vt:lpstr>PowerPoint Presentation</vt:lpstr>
      <vt:lpstr>PSP Engagement-Advisory Committee </vt:lpstr>
      <vt:lpstr>PSP Stakeholder Engagement</vt:lpstr>
      <vt:lpstr>PowerPoint Presentation</vt:lpstr>
      <vt:lpstr>2022 PBL Engagement - Public Notice Mailer</vt:lpstr>
      <vt:lpstr>2022 PBL Engagement - Public Meetings</vt:lpstr>
      <vt:lpstr>2022 PBL – City Council Approval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Gonzalez</dc:creator>
  <cp:lastModifiedBy>Evans, Bobby</cp:lastModifiedBy>
  <cp:revision>71</cp:revision>
  <dcterms:created xsi:type="dcterms:W3CDTF">2022-04-28T18:41:03Z</dcterms:created>
  <dcterms:modified xsi:type="dcterms:W3CDTF">2022-12-15T15:10:50Z</dcterms:modified>
</cp:coreProperties>
</file>